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3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8" r:id="rId11"/>
    <p:sldId id="269" r:id="rId12"/>
    <p:sldId id="270" r:id="rId13"/>
    <p:sldId id="282" r:id="rId14"/>
    <p:sldId id="283" r:id="rId15"/>
    <p:sldId id="284" r:id="rId16"/>
    <p:sldId id="285" r:id="rId17"/>
    <p:sldId id="286" r:id="rId18"/>
    <p:sldId id="267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89" r:id="rId27"/>
    <p:sldId id="292" r:id="rId28"/>
    <p:sldId id="291" r:id="rId29"/>
    <p:sldId id="290" r:id="rId30"/>
    <p:sldId id="293" r:id="rId31"/>
    <p:sldId id="294" r:id="rId32"/>
    <p:sldId id="295" r:id="rId33"/>
    <p:sldId id="281" r:id="rId34"/>
    <p:sldId id="297" r:id="rId35"/>
    <p:sldId id="296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4"/>
    <a:srgbClr val="FFB2F9"/>
    <a:srgbClr val="FF7935"/>
    <a:srgbClr val="F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92"/>
  </p:normalViewPr>
  <p:slideViewPr>
    <p:cSldViewPr>
      <p:cViewPr varScale="1">
        <p:scale>
          <a:sx n="106" d="100"/>
          <a:sy n="106" d="100"/>
        </p:scale>
        <p:origin x="256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8805B-BEDF-3C47-878D-45E6AF524369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C866-4696-B54B-91F4-AE5879C714D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83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避免梯度爆炸或梯度消失，針對</a:t>
            </a:r>
            <a:r>
              <a:rPr kumimoji="1" lang="en-US" altLang="zh-TW" dirty="0"/>
              <a:t>feature</a:t>
            </a:r>
            <a:r>
              <a:rPr kumimoji="1" lang="zh-TW" altLang="en-US" dirty="0"/>
              <a:t>來做是因為每個</a:t>
            </a:r>
            <a:r>
              <a:rPr kumimoji="1" lang="en-US" altLang="zh-TW" dirty="0"/>
              <a:t>batch</a:t>
            </a:r>
            <a:r>
              <a:rPr kumimoji="1" lang="zh-TW" altLang="en-US" dirty="0"/>
              <a:t>的長度不一，不適合做</a:t>
            </a:r>
            <a:r>
              <a:rPr kumimoji="1" lang="en-US" altLang="zh-TW" dirty="0"/>
              <a:t>batch norm.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1C866-4696-B54B-91F4-AE5879C714D6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729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1C866-4696-B54B-91F4-AE5879C714D6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104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Cross-Entropy &amp; Adam optimizer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1C866-4696-B54B-91F4-AE5879C714D6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32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9E765-9979-F94F-5AB4-EADACAE79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155519-E242-48CF-A698-E3AA375E5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B8618E-D385-BCD3-5B7E-ABCBDFBC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4B3991-2865-7685-B171-287B8339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FD79AE-5584-13CA-CB59-61FCDC90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190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8590E-1D34-F43B-725D-9C7A74D9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8294F5-D8DB-49B1-BCA4-5E75BEE65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C1C15B-286C-EB57-38BC-3BCFE099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D98857-85EA-7415-BDF7-EB7B6214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0E903F-589F-9C77-3A90-D330FA99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030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E38366E-6FEE-C0D0-72A9-149EB4C14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D5678E-4503-42D0-3466-6C3AAFF76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F4E5D6-9FA3-BEF8-23FB-23429707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FC9A3-C6B7-C258-0FD8-DCB80BB0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E31BBE-2187-0093-52C5-3D4EEC26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50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E901CA-64F7-AECF-1F24-2C4CC05B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E4AFAA-1E94-1799-3123-459B7DCF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FE3B53-BB9B-EE3F-E5D2-32A2209E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6B76AF-1A23-B9B3-E05C-498E0305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57AB1C-D86D-9330-7D85-E6A7C27D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67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CEC4E2-E2B8-AC9A-4708-40805B00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41CD45-2FD6-0E03-D58C-DF6728C5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BC5100-8CAB-37FD-7A29-584E360D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BAF7F3-C7CD-D93C-A1D0-74BAA939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4E0A19-42F3-1CE8-985E-AC7055D1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81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41B455-0658-41F5-E111-2F573DE0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1C873A-E4A4-5418-4B70-D6CA1202B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38FA20-1145-39DE-8AF3-E5C11D76B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B081A9-7162-BC10-56EC-B8A5B5CC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3B002E-3593-9EB4-53A3-711E15C3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51A9E1-6F1C-3D2B-4BD2-2D46CAE1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895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D74ED-6225-08DF-2A76-5A23DF6E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A1325E-2464-5693-B32E-BCE5565B9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1FDFF4-CA46-AF96-3033-401EB7EDF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69CBE8-F9B1-2606-E2C8-96599FFAA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74B5B2D-6A6A-33F5-C383-38C2C93DC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FF76A17-A560-6037-3C8F-D8F84BE4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C96D7CB-C7F5-3557-4628-3DC18F71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6438BEB-7558-142A-0F57-693D58EF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5803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C78711-A15A-EE9E-3E2B-B5133383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26E1E3-7F84-8C5F-7E3F-27EA6B48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8B91C0-F453-4F91-8BA7-3CFC9567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AA4998-EDBC-EE4D-4DDA-DCFCD781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677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00502D-4954-6971-72BA-14716598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16BA19-25DA-D863-8CB4-A78255D4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22088D-AF40-4AD2-9A05-3873E9F8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7611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92A903-4B12-D526-0432-A65740AD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C57287-8D2F-A9F1-2A2A-5625DF81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4E4364-7D71-5399-AA3F-C780C3647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924355-27C7-4FCE-A5B5-E7D60F6C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D41472-F23D-BA92-FEEF-980DCB86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C59FB2-ECB0-9813-4E61-8167C473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262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9C5893-A8BD-B364-F910-90632800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CA53768-0DEB-1874-164B-5E3122216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B1F0BF7-A4EF-E520-9A55-C207394E5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B62771-0731-6254-948D-CC0BCDFF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421F16-8AD4-1966-1E17-6057747A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4A23C9-1B62-41D6-5807-21C669CD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844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232A80A-081E-54AB-014A-2B2E073E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7D3305-8E3E-1184-02A7-A24B1B9DD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2C0B9D-2100-421E-2595-1E2913D4B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F71DE-EF33-054B-9605-CF03BC6C8296}" type="datetimeFigureOut">
              <a:rPr kumimoji="1" lang="zh-TW" altLang="en-US" smtClean="0"/>
              <a:t>2023/6/29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D21E0E-AEB2-46DD-514B-2E8D9C6F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5241C6-433A-65AE-B722-7CF81190B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01E1-9AB7-164A-9A8A-AE66C1E9056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97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5" Type="http://schemas.openxmlformats.org/officeDocument/2006/relationships/image" Target="../media/image42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420.png"/><Relationship Id="rId1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430.png"/><Relationship Id="rId15" Type="http://schemas.openxmlformats.org/officeDocument/2006/relationships/image" Target="../media/image42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27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2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73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70.png"/><Relationship Id="rId10" Type="http://schemas.openxmlformats.org/officeDocument/2006/relationships/image" Target="../media/image95.png"/><Relationship Id="rId4" Type="http://schemas.openxmlformats.org/officeDocument/2006/relationships/image" Target="../media/image2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i.googleblog.com/2017/08/transformer-novel-neural-network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6CE0F-917A-E616-DFCC-0569E8C32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Attention Is All You Need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453D62-767B-6540-BB46-B11B0D5D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716" y="3573016"/>
            <a:ext cx="9684568" cy="1655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" altLang="zh-TW" sz="1800" i="0" dirty="0">
                <a:solidFill>
                  <a:srgbClr val="222222"/>
                </a:solidFill>
                <a:effectLst/>
                <a:latin typeface="+mj-lt"/>
              </a:rPr>
              <a:t>Vaswani, A., </a:t>
            </a:r>
            <a:r>
              <a:rPr lang="en" altLang="zh-TW" sz="1800" i="0" dirty="0" err="1">
                <a:solidFill>
                  <a:srgbClr val="222222"/>
                </a:solidFill>
                <a:effectLst/>
                <a:latin typeface="+mj-lt"/>
              </a:rPr>
              <a:t>Shazeer</a:t>
            </a:r>
            <a:r>
              <a:rPr lang="en" altLang="zh-TW" sz="1800" i="0" dirty="0">
                <a:solidFill>
                  <a:srgbClr val="222222"/>
                </a:solidFill>
                <a:effectLst/>
                <a:latin typeface="+mj-lt"/>
              </a:rPr>
              <a:t>, N., Parmar, N., </a:t>
            </a:r>
            <a:r>
              <a:rPr lang="en" altLang="zh-TW" sz="1800" i="0" dirty="0" err="1">
                <a:solidFill>
                  <a:srgbClr val="222222"/>
                </a:solidFill>
                <a:effectLst/>
                <a:latin typeface="+mj-lt"/>
              </a:rPr>
              <a:t>Uszkoreit</a:t>
            </a:r>
            <a:r>
              <a:rPr lang="en" altLang="zh-TW" sz="1800" i="0" dirty="0">
                <a:solidFill>
                  <a:srgbClr val="222222"/>
                </a:solidFill>
                <a:effectLst/>
                <a:latin typeface="+mj-lt"/>
              </a:rPr>
              <a:t>, J., Jones, L., Gomez, A. N., ... &amp; </a:t>
            </a:r>
            <a:r>
              <a:rPr lang="en" altLang="zh-TW" sz="1800" i="0" dirty="0" err="1">
                <a:solidFill>
                  <a:srgbClr val="222222"/>
                </a:solidFill>
                <a:effectLst/>
                <a:latin typeface="+mj-lt"/>
              </a:rPr>
              <a:t>Polosukhin</a:t>
            </a:r>
            <a:r>
              <a:rPr lang="en" altLang="zh-TW" sz="1800" i="0" dirty="0">
                <a:solidFill>
                  <a:srgbClr val="222222"/>
                </a:solidFill>
                <a:effectLst/>
                <a:latin typeface="+mj-lt"/>
              </a:rPr>
              <a:t>, I. (2017)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>
                <a:latin typeface="+mj-lt"/>
              </a:rPr>
              <a:t>Present by Ryan Wang</a:t>
            </a:r>
            <a:endParaRPr kumimoji="1"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5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字方塊 71">
            <a:extLst>
              <a:ext uri="{FF2B5EF4-FFF2-40B4-BE49-F238E27FC236}">
                <a16:creationId xmlns:a16="http://schemas.microsoft.com/office/drawing/2014/main" id="{CF44294B-3440-E7A5-A7F7-FE58F942AC6C}"/>
              </a:ext>
            </a:extLst>
          </p:cNvPr>
          <p:cNvSpPr txBox="1"/>
          <p:nvPr/>
        </p:nvSpPr>
        <p:spPr>
          <a:xfrm>
            <a:off x="5308039" y="3382028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Add &amp; Norm</a:t>
            </a:r>
            <a:endParaRPr kumimoji="1" lang="zh-TW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45" name="直線箭頭接點 144">
            <a:extLst>
              <a:ext uri="{FF2B5EF4-FFF2-40B4-BE49-F238E27FC236}">
                <a16:creationId xmlns:a16="http://schemas.microsoft.com/office/drawing/2014/main" id="{B3E7455B-66AF-F949-35F0-F7304A198695}"/>
              </a:ext>
            </a:extLst>
          </p:cNvPr>
          <p:cNvCxnSpPr>
            <a:cxnSpLocks/>
          </p:cNvCxnSpPr>
          <p:nvPr/>
        </p:nvCxnSpPr>
        <p:spPr>
          <a:xfrm flipV="1">
            <a:off x="6096000" y="-243408"/>
            <a:ext cx="0" cy="7296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80C39301-4E60-3CAF-6C1F-F0977CF73036}"/>
              </a:ext>
            </a:extLst>
          </p:cNvPr>
          <p:cNvSpPr/>
          <p:nvPr/>
        </p:nvSpPr>
        <p:spPr>
          <a:xfrm>
            <a:off x="2955083" y="4013340"/>
            <a:ext cx="6667497" cy="868756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0F3F6ECF-FEE4-9AAD-B88A-8D7FC7B11A2F}"/>
              </a:ext>
            </a:extLst>
          </p:cNvPr>
          <p:cNvCxnSpPr>
            <a:cxnSpLocks/>
          </p:cNvCxnSpPr>
          <p:nvPr/>
        </p:nvCxnSpPr>
        <p:spPr>
          <a:xfrm flipV="1">
            <a:off x="6096000" y="6669360"/>
            <a:ext cx="0" cy="7428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圓角矩形 32">
            <a:extLst>
              <a:ext uri="{FF2B5EF4-FFF2-40B4-BE49-F238E27FC236}">
                <a16:creationId xmlns:a16="http://schemas.microsoft.com/office/drawing/2014/main" id="{E14F48E6-EB46-4E03-A880-D88375D06F12}"/>
              </a:ext>
            </a:extLst>
          </p:cNvPr>
          <p:cNvSpPr/>
          <p:nvPr/>
        </p:nvSpPr>
        <p:spPr>
          <a:xfrm>
            <a:off x="1847528" y="260648"/>
            <a:ext cx="8568951" cy="5184122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A0CA2E7-E540-F8CC-DA82-B1D07EF6BABC}"/>
              </a:ext>
            </a:extLst>
          </p:cNvPr>
          <p:cNvSpPr txBox="1"/>
          <p:nvPr/>
        </p:nvSpPr>
        <p:spPr>
          <a:xfrm>
            <a:off x="298368" y="2915110"/>
            <a:ext cx="1345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Encoder 1</a:t>
            </a:r>
            <a:endParaRPr kumimoji="1" lang="zh-TW" altLang="en-US" sz="1800" b="1" dirty="0">
              <a:solidFill>
                <a:srgbClr val="00B0F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466434AB-A392-2B4E-7848-708062562435}"/>
              </a:ext>
            </a:extLst>
          </p:cNvPr>
          <p:cNvSpPr/>
          <p:nvPr/>
        </p:nvSpPr>
        <p:spPr>
          <a:xfrm>
            <a:off x="2783633" y="4013340"/>
            <a:ext cx="6667497" cy="86875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1" name="圓角矩形 40">
            <a:extLst>
              <a:ext uri="{FF2B5EF4-FFF2-40B4-BE49-F238E27FC236}">
                <a16:creationId xmlns:a16="http://schemas.microsoft.com/office/drawing/2014/main" id="{194B7D64-2116-74AF-17A0-79635C21A104}"/>
              </a:ext>
            </a:extLst>
          </p:cNvPr>
          <p:cNvSpPr/>
          <p:nvPr/>
        </p:nvSpPr>
        <p:spPr>
          <a:xfrm>
            <a:off x="2783632" y="3310870"/>
            <a:ext cx="6667497" cy="54126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74F110D-F8AD-0D4F-990F-4412149A9014}"/>
              </a:ext>
            </a:extLst>
          </p:cNvPr>
          <p:cNvSpPr txBox="1"/>
          <p:nvPr/>
        </p:nvSpPr>
        <p:spPr>
          <a:xfrm>
            <a:off x="4819037" y="4242705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Multi-Head Attention</a:t>
            </a:r>
            <a:endParaRPr kumimoji="1" lang="zh-TW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4" name="圓角矩形 63">
            <a:extLst>
              <a:ext uri="{FF2B5EF4-FFF2-40B4-BE49-F238E27FC236}">
                <a16:creationId xmlns:a16="http://schemas.microsoft.com/office/drawing/2014/main" id="{3612E4AD-9906-B81A-AFF5-7E552AE3D50F}"/>
              </a:ext>
            </a:extLst>
          </p:cNvPr>
          <p:cNvSpPr/>
          <p:nvPr/>
        </p:nvSpPr>
        <p:spPr>
          <a:xfrm>
            <a:off x="2762251" y="1456402"/>
            <a:ext cx="6667497" cy="868756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6" name="圓角矩形 65">
            <a:extLst>
              <a:ext uri="{FF2B5EF4-FFF2-40B4-BE49-F238E27FC236}">
                <a16:creationId xmlns:a16="http://schemas.microsoft.com/office/drawing/2014/main" id="{D0F25CBB-33A4-D966-0F68-E1D9D897ACF4}"/>
              </a:ext>
            </a:extLst>
          </p:cNvPr>
          <p:cNvSpPr/>
          <p:nvPr/>
        </p:nvSpPr>
        <p:spPr>
          <a:xfrm>
            <a:off x="2762250" y="529830"/>
            <a:ext cx="6667497" cy="54126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DDFD0432-6A88-71A7-149E-03BA3D06ABE5}"/>
              </a:ext>
            </a:extLst>
          </p:cNvPr>
          <p:cNvSpPr txBox="1"/>
          <p:nvPr/>
        </p:nvSpPr>
        <p:spPr>
          <a:xfrm>
            <a:off x="5141251" y="1685767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Feed Forward </a:t>
            </a:r>
            <a:endParaRPr kumimoji="1" lang="zh-TW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24DE4039-EAE5-DEDA-A3EA-20E1DD089166}"/>
              </a:ext>
            </a:extLst>
          </p:cNvPr>
          <p:cNvSpPr txBox="1"/>
          <p:nvPr/>
        </p:nvSpPr>
        <p:spPr>
          <a:xfrm>
            <a:off x="5267086" y="588410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Add &amp; Norm</a:t>
            </a:r>
            <a:endParaRPr kumimoji="1" lang="zh-TW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5F05D822-470E-A9E9-008E-33B123C3C0B4}"/>
                  </a:ext>
                </a:extLst>
              </p:cNvPr>
              <p:cNvSpPr txBox="1"/>
              <p:nvPr/>
            </p:nvSpPr>
            <p:spPr>
              <a:xfrm>
                <a:off x="4889650" y="2634688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5F05D822-470E-A9E9-008E-33B123C3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50" y="2634688"/>
                <a:ext cx="5018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直線箭頭接點 116">
            <a:extLst>
              <a:ext uri="{FF2B5EF4-FFF2-40B4-BE49-F238E27FC236}">
                <a16:creationId xmlns:a16="http://schemas.microsoft.com/office/drawing/2014/main" id="{31948E71-57D4-0CCB-B939-7120CD7D4460}"/>
              </a:ext>
            </a:extLst>
          </p:cNvPr>
          <p:cNvCxnSpPr>
            <a:cxnSpLocks/>
          </p:cNvCxnSpPr>
          <p:nvPr/>
        </p:nvCxnSpPr>
        <p:spPr>
          <a:xfrm flipV="1">
            <a:off x="6096000" y="3845405"/>
            <a:ext cx="0" cy="1596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箭頭接點 122">
            <a:extLst>
              <a:ext uri="{FF2B5EF4-FFF2-40B4-BE49-F238E27FC236}">
                <a16:creationId xmlns:a16="http://schemas.microsoft.com/office/drawing/2014/main" id="{F4D7FFAA-0BA5-DC2E-8B7E-9E09D02B390B}"/>
              </a:ext>
            </a:extLst>
          </p:cNvPr>
          <p:cNvCxnSpPr>
            <a:cxnSpLocks/>
          </p:cNvCxnSpPr>
          <p:nvPr/>
        </p:nvCxnSpPr>
        <p:spPr>
          <a:xfrm flipV="1">
            <a:off x="6096000" y="3105018"/>
            <a:ext cx="0" cy="1799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箭頭接點 126">
            <a:extLst>
              <a:ext uri="{FF2B5EF4-FFF2-40B4-BE49-F238E27FC236}">
                <a16:creationId xmlns:a16="http://schemas.microsoft.com/office/drawing/2014/main" id="{BFEFDC1D-8BDC-B508-BB6E-F5B4BE224A3E}"/>
              </a:ext>
            </a:extLst>
          </p:cNvPr>
          <p:cNvCxnSpPr>
            <a:cxnSpLocks/>
          </p:cNvCxnSpPr>
          <p:nvPr/>
        </p:nvCxnSpPr>
        <p:spPr>
          <a:xfrm flipV="1">
            <a:off x="6096000" y="2325158"/>
            <a:ext cx="0" cy="1899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箭頭接點 130">
            <a:extLst>
              <a:ext uri="{FF2B5EF4-FFF2-40B4-BE49-F238E27FC236}">
                <a16:creationId xmlns:a16="http://schemas.microsoft.com/office/drawing/2014/main" id="{E180C93F-9207-C6FD-3349-1E481421159F}"/>
              </a:ext>
            </a:extLst>
          </p:cNvPr>
          <p:cNvCxnSpPr>
            <a:cxnSpLocks/>
          </p:cNvCxnSpPr>
          <p:nvPr/>
        </p:nvCxnSpPr>
        <p:spPr>
          <a:xfrm flipV="1">
            <a:off x="6096000" y="1071090"/>
            <a:ext cx="0" cy="372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肘形接點 136">
            <a:extLst>
              <a:ext uri="{FF2B5EF4-FFF2-40B4-BE49-F238E27FC236}">
                <a16:creationId xmlns:a16="http://schemas.microsoft.com/office/drawing/2014/main" id="{38E329D0-AB7C-6BE8-5896-9EC94AC38520}"/>
              </a:ext>
            </a:extLst>
          </p:cNvPr>
          <p:cNvCxnSpPr>
            <a:cxnSpLocks/>
            <a:stCxn id="115" idx="1"/>
            <a:endCxn id="66" idx="1"/>
          </p:cNvCxnSpPr>
          <p:nvPr/>
        </p:nvCxnSpPr>
        <p:spPr>
          <a:xfrm rot="10800000">
            <a:off x="2762250" y="800460"/>
            <a:ext cx="2127400" cy="2018894"/>
          </a:xfrm>
          <a:prstGeom prst="bentConnector3">
            <a:avLst>
              <a:gd name="adj1" fmla="val 110746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右大括弧 43">
            <a:extLst>
              <a:ext uri="{FF2B5EF4-FFF2-40B4-BE49-F238E27FC236}">
                <a16:creationId xmlns:a16="http://schemas.microsoft.com/office/drawing/2014/main" id="{FC03C714-913B-BD35-7148-64E27B4421FB}"/>
              </a:ext>
            </a:extLst>
          </p:cNvPr>
          <p:cNvSpPr/>
          <p:nvPr/>
        </p:nvSpPr>
        <p:spPr>
          <a:xfrm>
            <a:off x="9710368" y="4060414"/>
            <a:ext cx="451000" cy="764691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AD7C6D9-43C7-49B0-DA76-035D7944A895}"/>
              </a:ext>
            </a:extLst>
          </p:cNvPr>
          <p:cNvSpPr txBox="1"/>
          <p:nvPr/>
        </p:nvSpPr>
        <p:spPr>
          <a:xfrm>
            <a:off x="10197704" y="424270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B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h = 2</a:t>
            </a:r>
            <a:endParaRPr kumimoji="1" lang="zh-TW" altLang="en-US" dirty="0">
              <a:solidFill>
                <a:srgbClr val="00B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4B13A4F-03B5-EC53-2A17-0095806B15F2}"/>
              </a:ext>
            </a:extLst>
          </p:cNvPr>
          <p:cNvSpPr txBox="1"/>
          <p:nvPr/>
        </p:nvSpPr>
        <p:spPr>
          <a:xfrm>
            <a:off x="5110221" y="491185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Q</a:t>
            </a:r>
            <a:endParaRPr kumimoji="1" lang="zh-TW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8E1F24E-B470-C442-66C2-8E37CC6AF539}"/>
              </a:ext>
            </a:extLst>
          </p:cNvPr>
          <p:cNvSpPr txBox="1"/>
          <p:nvPr/>
        </p:nvSpPr>
        <p:spPr>
          <a:xfrm>
            <a:off x="5724584" y="491185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K</a:t>
            </a:r>
            <a:endParaRPr kumimoji="1" lang="zh-TW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92A2EC3-4D91-B036-59FD-C36B89592B44}"/>
              </a:ext>
            </a:extLst>
          </p:cNvPr>
          <p:cNvSpPr txBox="1"/>
          <p:nvPr/>
        </p:nvSpPr>
        <p:spPr>
          <a:xfrm>
            <a:off x="6253222" y="491185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V</a:t>
            </a:r>
            <a:endParaRPr kumimoji="1" lang="zh-TW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29F5E878-3EE7-E16A-2A35-F2EA0C8F7412}"/>
              </a:ext>
            </a:extLst>
          </p:cNvPr>
          <p:cNvGrpSpPr/>
          <p:nvPr/>
        </p:nvGrpSpPr>
        <p:grpSpPr>
          <a:xfrm>
            <a:off x="2783632" y="2498145"/>
            <a:ext cx="3908577" cy="4142379"/>
            <a:chOff x="2783632" y="2176233"/>
            <a:chExt cx="3908577" cy="4142379"/>
          </a:xfrm>
        </p:grpSpPr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940CAB67-8CD3-F0A9-B9D6-DB027E51DFF1}"/>
                </a:ext>
              </a:extLst>
            </p:cNvPr>
            <p:cNvGrpSpPr/>
            <p:nvPr/>
          </p:nvGrpSpPr>
          <p:grpSpPr>
            <a:xfrm>
              <a:off x="2783632" y="2176233"/>
              <a:ext cx="3908577" cy="3883831"/>
              <a:chOff x="2783632" y="2176233"/>
              <a:chExt cx="3908577" cy="3883831"/>
            </a:xfrm>
          </p:grpSpPr>
          <p:grpSp>
            <p:nvGrpSpPr>
              <p:cNvPr id="2" name="群組 1">
                <a:extLst>
                  <a:ext uri="{FF2B5EF4-FFF2-40B4-BE49-F238E27FC236}">
                    <a16:creationId xmlns:a16="http://schemas.microsoft.com/office/drawing/2014/main" id="{3B11022E-851F-679C-0E18-86968EACC63C}"/>
                  </a:ext>
                </a:extLst>
              </p:cNvPr>
              <p:cNvGrpSpPr/>
              <p:nvPr/>
            </p:nvGrpSpPr>
            <p:grpSpPr>
              <a:xfrm>
                <a:off x="5499791" y="2176233"/>
                <a:ext cx="1192418" cy="3857076"/>
                <a:chOff x="3443288" y="-488063"/>
                <a:chExt cx="1192418" cy="3857076"/>
              </a:xfrm>
            </p:grpSpPr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A5C55889-4675-0600-85D3-1C7FAEA1DDCC}"/>
                    </a:ext>
                  </a:extLst>
                </p:cNvPr>
                <p:cNvSpPr/>
                <p:nvPr/>
              </p:nvSpPr>
              <p:spPr>
                <a:xfrm>
                  <a:off x="3443288" y="305523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3CAFCC04-6B19-17F6-85F5-AFF582F7549C}"/>
                    </a:ext>
                  </a:extLst>
                </p:cNvPr>
                <p:cNvSpPr/>
                <p:nvPr/>
              </p:nvSpPr>
              <p:spPr>
                <a:xfrm>
                  <a:off x="3743325" y="305523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C5D38164-7F90-C669-F9E5-FEACFFB79DBE}"/>
                    </a:ext>
                  </a:extLst>
                </p:cNvPr>
                <p:cNvSpPr/>
                <p:nvPr/>
              </p:nvSpPr>
              <p:spPr>
                <a:xfrm>
                  <a:off x="4039497" y="305523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1048F1F2-8346-A2F9-5963-279423262C4F}"/>
                    </a:ext>
                  </a:extLst>
                </p:cNvPr>
                <p:cNvSpPr/>
                <p:nvPr/>
              </p:nvSpPr>
              <p:spPr>
                <a:xfrm>
                  <a:off x="4335669" y="305523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E7354897-2313-5828-88BA-D166A40A63B3}"/>
                    </a:ext>
                  </a:extLst>
                </p:cNvPr>
                <p:cNvSpPr/>
                <p:nvPr/>
              </p:nvSpPr>
              <p:spPr>
                <a:xfrm>
                  <a:off x="3443288" y="-48806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3B39A5FC-ECBD-37D4-D32E-C9D41638AAB4}"/>
                    </a:ext>
                  </a:extLst>
                </p:cNvPr>
                <p:cNvSpPr/>
                <p:nvPr/>
              </p:nvSpPr>
              <p:spPr>
                <a:xfrm>
                  <a:off x="3743325" y="-48806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4A0B29F6-F7D9-F063-D1D6-2D9A579DCEDE}"/>
                    </a:ext>
                  </a:extLst>
                </p:cNvPr>
                <p:cNvSpPr/>
                <p:nvPr/>
              </p:nvSpPr>
              <p:spPr>
                <a:xfrm>
                  <a:off x="4039497" y="-48806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928DB469-B846-FDF5-627E-B5CEDDC807CC}"/>
                    </a:ext>
                  </a:extLst>
                </p:cNvPr>
                <p:cNvSpPr/>
                <p:nvPr/>
              </p:nvSpPr>
              <p:spPr>
                <a:xfrm>
                  <a:off x="4335669" y="-48806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文字方塊 68">
                    <a:extLst>
                      <a:ext uri="{FF2B5EF4-FFF2-40B4-BE49-F238E27FC236}">
                        <a16:creationId xmlns:a16="http://schemas.microsoft.com/office/drawing/2014/main" id="{9B64E1AE-7EE4-61E2-EF90-A8DD26A83D96}"/>
                      </a:ext>
                    </a:extLst>
                  </p:cNvPr>
                  <p:cNvSpPr txBox="1"/>
                  <p:nvPr/>
                </p:nvSpPr>
                <p:spPr>
                  <a:xfrm>
                    <a:off x="4973235" y="5690732"/>
                    <a:ext cx="46076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zh-TW" altLang="en-US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文字方塊 68">
                    <a:extLst>
                      <a:ext uri="{FF2B5EF4-FFF2-40B4-BE49-F238E27FC236}">
                        <a16:creationId xmlns:a16="http://schemas.microsoft.com/office/drawing/2014/main" id="{9B64E1AE-7EE4-61E2-EF90-A8DD26A83D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3235" y="5690732"/>
                    <a:ext cx="46076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D83F5900-3452-E84D-C8E1-5643CCCDBC8A}"/>
                  </a:ext>
                </a:extLst>
              </p:cNvPr>
              <p:cNvGrpSpPr/>
              <p:nvPr/>
            </p:nvGrpSpPr>
            <p:grpSpPr>
              <a:xfrm>
                <a:off x="2783632" y="3259588"/>
                <a:ext cx="3840081" cy="2329652"/>
                <a:chOff x="2783632" y="3259588"/>
                <a:chExt cx="3840081" cy="2329652"/>
              </a:xfrm>
            </p:grpSpPr>
            <p:grpSp>
              <p:nvGrpSpPr>
                <p:cNvPr id="51" name="群組 50">
                  <a:extLst>
                    <a:ext uri="{FF2B5EF4-FFF2-40B4-BE49-F238E27FC236}">
                      <a16:creationId xmlns:a16="http://schemas.microsoft.com/office/drawing/2014/main" id="{61DC2761-B27E-79BB-9723-1EC0B60F9AC2}"/>
                    </a:ext>
                  </a:extLst>
                </p:cNvPr>
                <p:cNvGrpSpPr/>
                <p:nvPr/>
              </p:nvGrpSpPr>
              <p:grpSpPr>
                <a:xfrm>
                  <a:off x="5499792" y="4599844"/>
                  <a:ext cx="1123921" cy="989396"/>
                  <a:chOff x="5499792" y="4599844"/>
                  <a:chExt cx="1123921" cy="989396"/>
                </a:xfrm>
              </p:grpSpPr>
              <p:cxnSp>
                <p:nvCxnSpPr>
                  <p:cNvPr id="28" name="直線箭頭接點 27">
                    <a:extLst>
                      <a:ext uri="{FF2B5EF4-FFF2-40B4-BE49-F238E27FC236}">
                        <a16:creationId xmlns:a16="http://schemas.microsoft.com/office/drawing/2014/main" id="{3DB4CF19-5BFA-6BE0-E863-32EA2E006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96000" y="4599844"/>
                    <a:ext cx="0" cy="989396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肘形接點 77">
                    <a:extLst>
                      <a:ext uri="{FF2B5EF4-FFF2-40B4-BE49-F238E27FC236}">
                        <a16:creationId xmlns:a16="http://schemas.microsoft.com/office/drawing/2014/main" id="{A8F9B435-4793-477F-BFA6-E82094AAF1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5482000" y="4617636"/>
                    <a:ext cx="631793" cy="596209"/>
                  </a:xfrm>
                  <a:prstGeom prst="bentConnector3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肘形接點 28">
                    <a:extLst>
                      <a:ext uri="{FF2B5EF4-FFF2-40B4-BE49-F238E27FC236}">
                        <a16:creationId xmlns:a16="http://schemas.microsoft.com/office/drawing/2014/main" id="{D4A16C2D-130A-7DC0-773C-960C4E727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6043959" y="4651885"/>
                    <a:ext cx="631795" cy="527713"/>
                  </a:xfrm>
                  <a:prstGeom prst="bentConnector3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肘形接點 34">
                  <a:extLst>
                    <a:ext uri="{FF2B5EF4-FFF2-40B4-BE49-F238E27FC236}">
                      <a16:creationId xmlns:a16="http://schemas.microsoft.com/office/drawing/2014/main" id="{628CF3B3-371F-DD9E-49DF-DFBB212A8C97}"/>
                    </a:ext>
                  </a:extLst>
                </p:cNvPr>
                <p:cNvCxnSpPr>
                  <a:cxnSpLocks/>
                  <a:endCxn id="41" idx="1"/>
                </p:cNvCxnSpPr>
                <p:nvPr/>
              </p:nvCxnSpPr>
              <p:spPr>
                <a:xfrm rot="10800000">
                  <a:off x="2783632" y="3259588"/>
                  <a:ext cx="3312368" cy="2107848"/>
                </a:xfrm>
                <a:prstGeom prst="bentConnector3">
                  <a:avLst>
                    <a:gd name="adj1" fmla="val 106901"/>
                  </a:avLst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40C52005-6975-372E-AE68-8AB82EC74713}"/>
                </a:ext>
              </a:extLst>
            </p:cNvPr>
            <p:cNvGrpSpPr/>
            <p:nvPr/>
          </p:nvGrpSpPr>
          <p:grpSpPr>
            <a:xfrm>
              <a:off x="4466691" y="2450996"/>
              <a:ext cx="2225518" cy="3867616"/>
              <a:chOff x="6405342" y="2549996"/>
              <a:chExt cx="2225518" cy="3867616"/>
            </a:xfrm>
          </p:grpSpPr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id="{0F45D27D-53DC-6CD1-B0B6-7C74393F81C8}"/>
                  </a:ext>
                </a:extLst>
              </p:cNvPr>
              <p:cNvGrpSpPr/>
              <p:nvPr/>
            </p:nvGrpSpPr>
            <p:grpSpPr>
              <a:xfrm>
                <a:off x="7438442" y="2549996"/>
                <a:ext cx="1192418" cy="3857076"/>
                <a:chOff x="3443288" y="-114300"/>
                <a:chExt cx="1192418" cy="3857076"/>
              </a:xfrm>
            </p:grpSpPr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F1507A41-7423-EA62-C228-D20A46906BE1}"/>
                    </a:ext>
                  </a:extLst>
                </p:cNvPr>
                <p:cNvSpPr/>
                <p:nvPr/>
              </p:nvSpPr>
              <p:spPr>
                <a:xfrm>
                  <a:off x="3443288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1377F843-0A78-5C21-969B-BB534B0764A2}"/>
                    </a:ext>
                  </a:extLst>
                </p:cNvPr>
                <p:cNvSpPr/>
                <p:nvPr/>
              </p:nvSpPr>
              <p:spPr>
                <a:xfrm>
                  <a:off x="3743325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D4954E4E-6CFB-0693-7674-5043EF311D37}"/>
                    </a:ext>
                  </a:extLst>
                </p:cNvPr>
                <p:cNvSpPr/>
                <p:nvPr/>
              </p:nvSpPr>
              <p:spPr>
                <a:xfrm>
                  <a:off x="4039497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737D69AA-9F73-6ADA-075F-91055C165332}"/>
                    </a:ext>
                  </a:extLst>
                </p:cNvPr>
                <p:cNvSpPr/>
                <p:nvPr/>
              </p:nvSpPr>
              <p:spPr>
                <a:xfrm>
                  <a:off x="4335669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4621A105-40DF-E82C-81BA-2194612C314F}"/>
                    </a:ext>
                  </a:extLst>
                </p:cNvPr>
                <p:cNvSpPr/>
                <p:nvPr/>
              </p:nvSpPr>
              <p:spPr>
                <a:xfrm>
                  <a:off x="3443288" y="-1143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215B4455-A781-838E-6DC3-FE0CCA569E26}"/>
                    </a:ext>
                  </a:extLst>
                </p:cNvPr>
                <p:cNvSpPr/>
                <p:nvPr/>
              </p:nvSpPr>
              <p:spPr>
                <a:xfrm>
                  <a:off x="3743325" y="-1143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01" name="矩形 100">
                  <a:extLst>
                    <a:ext uri="{FF2B5EF4-FFF2-40B4-BE49-F238E27FC236}">
                      <a16:creationId xmlns:a16="http://schemas.microsoft.com/office/drawing/2014/main" id="{72898BB6-1C7D-4AE5-D218-B6E3AAD7F9F3}"/>
                    </a:ext>
                  </a:extLst>
                </p:cNvPr>
                <p:cNvSpPr/>
                <p:nvPr/>
              </p:nvSpPr>
              <p:spPr>
                <a:xfrm>
                  <a:off x="4039497" y="-1143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28AD4A54-4990-5067-C819-60989A3C5E6D}"/>
                    </a:ext>
                  </a:extLst>
                </p:cNvPr>
                <p:cNvSpPr/>
                <p:nvPr/>
              </p:nvSpPr>
              <p:spPr>
                <a:xfrm>
                  <a:off x="4335669" y="-1143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字方塊 57">
                    <a:extLst>
                      <a:ext uri="{FF2B5EF4-FFF2-40B4-BE49-F238E27FC236}">
                        <a16:creationId xmlns:a16="http://schemas.microsoft.com/office/drawing/2014/main" id="{0ECD4EC2-EC19-6879-F859-7BB4C7DED52B}"/>
                      </a:ext>
                    </a:extLst>
                  </p:cNvPr>
                  <p:cNvSpPr txBox="1"/>
                  <p:nvPr/>
                </p:nvSpPr>
                <p:spPr>
                  <a:xfrm>
                    <a:off x="6906564" y="6048280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zh-TW" altLang="en-US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文字方塊 57">
                    <a:extLst>
                      <a:ext uri="{FF2B5EF4-FFF2-40B4-BE49-F238E27FC236}">
                        <a16:creationId xmlns:a16="http://schemas.microsoft.com/office/drawing/2014/main" id="{0ECD4EC2-EC19-6879-F859-7BB4C7DED5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6564" y="6048280"/>
                    <a:ext cx="46608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字方塊 76">
                    <a:extLst>
                      <a:ext uri="{FF2B5EF4-FFF2-40B4-BE49-F238E27FC236}">
                        <a16:creationId xmlns:a16="http://schemas.microsoft.com/office/drawing/2014/main" id="{293369E0-F0BD-6A27-6C31-4BC1F94989AE}"/>
                      </a:ext>
                    </a:extLst>
                  </p:cNvPr>
                  <p:cNvSpPr txBox="1"/>
                  <p:nvPr/>
                </p:nvSpPr>
                <p:spPr>
                  <a:xfrm>
                    <a:off x="6405342" y="5933100"/>
                    <a:ext cx="44249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kumimoji="1" lang="zh-TW" altLang="en-US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文字方塊 76">
                    <a:extLst>
                      <a:ext uri="{FF2B5EF4-FFF2-40B4-BE49-F238E27FC236}">
                        <a16:creationId xmlns:a16="http://schemas.microsoft.com/office/drawing/2014/main" id="{293369E0-F0BD-6A27-6C31-4BC1F94989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5342" y="5933100"/>
                    <a:ext cx="44249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6" name="左大括弧 75">
            <a:extLst>
              <a:ext uri="{FF2B5EF4-FFF2-40B4-BE49-F238E27FC236}">
                <a16:creationId xmlns:a16="http://schemas.microsoft.com/office/drawing/2014/main" id="{4CAFD3BF-3211-C8A1-6A48-DC18B8768DC3}"/>
              </a:ext>
            </a:extLst>
          </p:cNvPr>
          <p:cNvSpPr/>
          <p:nvPr/>
        </p:nvSpPr>
        <p:spPr>
          <a:xfrm>
            <a:off x="4902969" y="6154138"/>
            <a:ext cx="148876" cy="443214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180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778E045-E83F-65AA-DE18-E9FB62B6062A}"/>
                  </a:ext>
                </a:extLst>
              </p:cNvPr>
              <p:cNvSpPr txBox="1"/>
              <p:nvPr/>
            </p:nvSpPr>
            <p:spPr>
              <a:xfrm>
                <a:off x="-816768" y="-5705"/>
                <a:ext cx="4248472" cy="209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r>
                  <a:rPr kumimoji="1" lang="en-US" altLang="zh-TW" sz="1400" b="0" i="1" dirty="0">
                    <a:latin typeface="Cambria Math" panose="02040503050406030204" pitchFamily="18" charset="0"/>
                  </a:rPr>
                  <a:t>where parameter</a:t>
                </a:r>
                <a:br>
                  <a:rPr kumimoji="1" lang="en-US" altLang="zh-TW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br>
                  <a:rPr kumimoji="1" lang="en-US" altLang="zh-TW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kumimoji="1" lang="en-US" altLang="zh-TW" sz="1400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</m:oMath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bSup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TW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h𝑒𝑟𝑒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𝑠𝑒𝑡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 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kumimoji="1"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br>
                  <a:rPr kumimoji="1" lang="en-US" altLang="zh-TW" sz="1400" b="0" dirty="0">
                    <a:ea typeface="Cambria Math" panose="02040503050406030204" pitchFamily="18" charset="0"/>
                  </a:rPr>
                </a:br>
                <a:endParaRPr kumimoji="1" lang="en-US" altLang="zh-TW" sz="1400" b="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778E045-E83F-65AA-DE18-E9FB62B60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6768" y="-5705"/>
                <a:ext cx="4248472" cy="2090893"/>
              </a:xfrm>
              <a:prstGeom prst="rect">
                <a:avLst/>
              </a:prstGeom>
              <a:blipFill>
                <a:blip r:embed="rId2"/>
                <a:stretch>
                  <a:fillRect t="-6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631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3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5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1" name="群組 220">
            <a:extLst>
              <a:ext uri="{FF2B5EF4-FFF2-40B4-BE49-F238E27FC236}">
                <a16:creationId xmlns:a16="http://schemas.microsoft.com/office/drawing/2014/main" id="{070F21FB-8AA5-FD6B-68AD-C7657870E7EE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220" name="群組 219">
              <a:extLst>
                <a:ext uri="{FF2B5EF4-FFF2-40B4-BE49-F238E27FC236}">
                  <a16:creationId xmlns:a16="http://schemas.microsoft.com/office/drawing/2014/main" id="{7917FF5A-4FB5-FF71-622D-BEA60C5D279E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54A24FD2-EC83-0D8D-67BA-122171904671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110BF6F2-BD5F-933B-9B10-B0EF1A31ECF0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194D1A0D-AB7F-D90B-647B-A605D3CD3CD1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C41AB023-A125-83E9-8FC0-1A58271E3F83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字方塊 159">
                  <a:extLst>
                    <a:ext uri="{FF2B5EF4-FFF2-40B4-BE49-F238E27FC236}">
                      <a16:creationId xmlns:a16="http://schemas.microsoft.com/office/drawing/2014/main" id="{800FCBC1-4F97-8495-8D79-1649F58734F9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0" name="文字方塊 159">
                  <a:extLst>
                    <a:ext uri="{FF2B5EF4-FFF2-40B4-BE49-F238E27FC236}">
                      <a16:creationId xmlns:a16="http://schemas.microsoft.com/office/drawing/2014/main" id="{800FCBC1-4F97-8495-8D79-1649F58734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右大括弧 162">
            <a:extLst>
              <a:ext uri="{FF2B5EF4-FFF2-40B4-BE49-F238E27FC236}">
                <a16:creationId xmlns:a16="http://schemas.microsoft.com/office/drawing/2014/main" id="{B1D62DF2-1648-2B6A-E64C-03544C72BA27}"/>
              </a:ext>
            </a:extLst>
          </p:cNvPr>
          <p:cNvSpPr/>
          <p:nvPr/>
        </p:nvSpPr>
        <p:spPr>
          <a:xfrm>
            <a:off x="1631505" y="332656"/>
            <a:ext cx="219296" cy="86409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6B715A7A-B92B-3F7C-BFB6-83D9614816C1}"/>
              </a:ext>
            </a:extLst>
          </p:cNvPr>
          <p:cNvSpPr txBox="1"/>
          <p:nvPr/>
        </p:nvSpPr>
        <p:spPr>
          <a:xfrm>
            <a:off x="1929672" y="620688"/>
            <a:ext cx="326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This weight is our training target.</a:t>
            </a:r>
            <a:endParaRPr kumimoji="1" lang="zh-TW" altLang="en-US" dirty="0"/>
          </a:p>
        </p:txBody>
      </p:sp>
      <p:grpSp>
        <p:nvGrpSpPr>
          <p:cNvPr id="184" name="群組 183">
            <a:extLst>
              <a:ext uri="{FF2B5EF4-FFF2-40B4-BE49-F238E27FC236}">
                <a16:creationId xmlns:a16="http://schemas.microsoft.com/office/drawing/2014/main" id="{C118ECEC-E70D-D2FD-B27C-09C162E773A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017D9BE3-6853-C0D8-1287-0C160EFA27E6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017D9BE3-6853-C0D8-1287-0C160EFA2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2" name="群組 181">
              <a:extLst>
                <a:ext uri="{FF2B5EF4-FFF2-40B4-BE49-F238E27FC236}">
                  <a16:creationId xmlns:a16="http://schemas.microsoft.com/office/drawing/2014/main" id="{C5E398C2-3403-47DA-EF0E-F99C56B668F3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91BB5176-2A9C-44CD-B10F-1B49D3E2F18A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C5149503-64D8-8E3D-E56E-E03A11AF351E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B2FDB555-26D6-1CE8-E1A3-5478B2C0F2BF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8237185B-FB5A-9A4C-7E4F-3BFFBC336766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984A2C02-A453-990A-746E-567C7E19A0F0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4DE86AD9-5D18-F317-221A-A6FBF14987ED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F1397DB5-43DD-ED78-CA40-2B9E0B9E0F51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0" name="矩形 179">
                <a:extLst>
                  <a:ext uri="{FF2B5EF4-FFF2-40B4-BE49-F238E27FC236}">
                    <a16:creationId xmlns:a16="http://schemas.microsoft.com/office/drawing/2014/main" id="{CAE993FD-DDF7-9008-5013-E18AD2C49D21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185" name="群組 184">
            <a:extLst>
              <a:ext uri="{FF2B5EF4-FFF2-40B4-BE49-F238E27FC236}">
                <a16:creationId xmlns:a16="http://schemas.microsoft.com/office/drawing/2014/main" id="{FF1272F1-13CE-A19F-12C7-68CB6D938E6B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文字方塊 185">
                  <a:extLst>
                    <a:ext uri="{FF2B5EF4-FFF2-40B4-BE49-F238E27FC236}">
                      <a16:creationId xmlns:a16="http://schemas.microsoft.com/office/drawing/2014/main" id="{7AF7E4C4-EBDD-3A1D-9F1E-58052BA6EA19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文字方塊 185">
                  <a:extLst>
                    <a:ext uri="{FF2B5EF4-FFF2-40B4-BE49-F238E27FC236}">
                      <a16:creationId xmlns:a16="http://schemas.microsoft.com/office/drawing/2014/main" id="{7AF7E4C4-EBDD-3A1D-9F1E-58052BA6E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7" name="群組 186">
              <a:extLst>
                <a:ext uri="{FF2B5EF4-FFF2-40B4-BE49-F238E27FC236}">
                  <a16:creationId xmlns:a16="http://schemas.microsoft.com/office/drawing/2014/main" id="{3E6F88D7-1D69-1B6A-7100-014BB681632C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81BCE246-127C-1A5B-51DE-1533E45A0F03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BB03C5CD-F395-1F47-4385-E5C323F3268D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6DDEEAED-18CB-5958-00AD-A0213204166C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FCFC3F65-EFBB-AAF9-00DC-76D25D6D9E16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1B6073FA-FA3F-FBE2-C587-07FF65CB7C7B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271FA6CE-C540-DF89-EBCC-2EF8965E6DD8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D0A1A486-4876-4D2F-75EB-19462D0A99A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0006CED4-1304-0217-E0A6-B53432FB8419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196" name="群組 195">
            <a:extLst>
              <a:ext uri="{FF2B5EF4-FFF2-40B4-BE49-F238E27FC236}">
                <a16:creationId xmlns:a16="http://schemas.microsoft.com/office/drawing/2014/main" id="{BC94DB8E-6565-A40A-32A7-A2D1C3F9B45C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文字方塊 196">
                  <a:extLst>
                    <a:ext uri="{FF2B5EF4-FFF2-40B4-BE49-F238E27FC236}">
                      <a16:creationId xmlns:a16="http://schemas.microsoft.com/office/drawing/2014/main" id="{A24D227C-2C46-CAD8-C922-D84F3461F207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文字方塊 196">
                  <a:extLst>
                    <a:ext uri="{FF2B5EF4-FFF2-40B4-BE49-F238E27FC236}">
                      <a16:creationId xmlns:a16="http://schemas.microsoft.com/office/drawing/2014/main" id="{A24D227C-2C46-CAD8-C922-D84F3461F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8" name="群組 197">
              <a:extLst>
                <a:ext uri="{FF2B5EF4-FFF2-40B4-BE49-F238E27FC236}">
                  <a16:creationId xmlns:a16="http://schemas.microsoft.com/office/drawing/2014/main" id="{80D7E8FD-C0C7-F389-DEA3-33652F95E61A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9093ADBF-9816-4C1B-BA2D-7F2E46FB5D0C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9BF89D4D-4000-E9F6-B605-DD9BFD23671A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8D7909BC-DC45-FF06-78C9-9D315FAC29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A5BF39F9-C858-9CA7-30BE-65C883AB5B39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E6E6B0FC-BF62-15E5-CB6A-A0D8805AF973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956AD437-2279-1F01-A67F-738EAE19736E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3058455E-2707-0E0E-8222-5DD8D79317C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AFF93E75-7AA6-C40F-57BD-12F57FFBD843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07" name="群組 206">
            <a:extLst>
              <a:ext uri="{FF2B5EF4-FFF2-40B4-BE49-F238E27FC236}">
                <a16:creationId xmlns:a16="http://schemas.microsoft.com/office/drawing/2014/main" id="{4DBB87E2-269A-9712-E54E-031E218917EF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>
                  <a:extLst>
                    <a:ext uri="{FF2B5EF4-FFF2-40B4-BE49-F238E27FC236}">
                      <a16:creationId xmlns:a16="http://schemas.microsoft.com/office/drawing/2014/main" id="{FD1E1DE1-4B6D-1908-3A84-502E2AEF4ED6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文字方塊 207">
                  <a:extLst>
                    <a:ext uri="{FF2B5EF4-FFF2-40B4-BE49-F238E27FC236}">
                      <a16:creationId xmlns:a16="http://schemas.microsoft.com/office/drawing/2014/main" id="{FD1E1DE1-4B6D-1908-3A84-502E2AEF4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9" name="群組 208">
              <a:extLst>
                <a:ext uri="{FF2B5EF4-FFF2-40B4-BE49-F238E27FC236}">
                  <a16:creationId xmlns:a16="http://schemas.microsoft.com/office/drawing/2014/main" id="{CE627061-41B0-0368-AE90-F1FF4EFEF710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084C70AF-551F-4D02-F92D-8C1FE4C10A0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925E230E-C7C7-5BD9-4250-7E198934F32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291F2597-7E8C-BBE3-30C1-E8FA55C38F00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EB0CDC6E-7656-23D6-2F73-EB6FECCBF5D6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C30C2E3F-B708-5BD2-31B6-EF544ABDF93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E2F9A5DE-DA2E-70B7-E688-AB4B1847CBEE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F65D481B-E2DF-3BF1-2338-8C395F7D86AE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C2AB0712-1ECF-7C73-57D1-93779F42BB4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62" name="群組 261">
            <a:extLst>
              <a:ext uri="{FF2B5EF4-FFF2-40B4-BE49-F238E27FC236}">
                <a16:creationId xmlns:a16="http://schemas.microsoft.com/office/drawing/2014/main" id="{E83241C7-9CF0-284F-BEF7-4421931B82A8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263" name="群組 262">
              <a:extLst>
                <a:ext uri="{FF2B5EF4-FFF2-40B4-BE49-F238E27FC236}">
                  <a16:creationId xmlns:a16="http://schemas.microsoft.com/office/drawing/2014/main" id="{18B46F6F-8B43-E24B-9387-31B471A961CC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740488AD-B67E-F6E7-C7F2-30A46965CDD2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B3F1CF80-173A-3FA7-CB13-D59C807BFBE9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81F4ABAA-AD0E-D409-4A4A-DE9DCFDD64B2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2426C16D-E915-D143-49AB-F81CC44F9E3F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字方塊 263">
                  <a:extLst>
                    <a:ext uri="{FF2B5EF4-FFF2-40B4-BE49-F238E27FC236}">
                      <a16:creationId xmlns:a16="http://schemas.microsoft.com/office/drawing/2014/main" id="{6B15ABB7-F462-23C2-D3B1-87468ABCB585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64" name="文字方塊 263">
                  <a:extLst>
                    <a:ext uri="{FF2B5EF4-FFF2-40B4-BE49-F238E27FC236}">
                      <a16:creationId xmlns:a16="http://schemas.microsoft.com/office/drawing/2014/main" id="{6B15ABB7-F462-23C2-D3B1-87468ABCB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13AEA231-55BD-4FA7-1D07-1CFB7A6CC8CB}"/>
              </a:ext>
            </a:extLst>
          </p:cNvPr>
          <p:cNvGrpSpPr/>
          <p:nvPr/>
        </p:nvGrpSpPr>
        <p:grpSpPr>
          <a:xfrm>
            <a:off x="8574813" y="2603786"/>
            <a:ext cx="1141847" cy="632876"/>
            <a:chOff x="1520982" y="2205881"/>
            <a:chExt cx="1141847" cy="632876"/>
          </a:xfrm>
        </p:grpSpPr>
        <p:grpSp>
          <p:nvGrpSpPr>
            <p:cNvPr id="270" name="群組 269">
              <a:extLst>
                <a:ext uri="{FF2B5EF4-FFF2-40B4-BE49-F238E27FC236}">
                  <a16:creationId xmlns:a16="http://schemas.microsoft.com/office/drawing/2014/main" id="{B29055F8-E3FE-8119-CB26-C7418A6D7523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272" name="矩形 271">
                <a:extLst>
                  <a:ext uri="{FF2B5EF4-FFF2-40B4-BE49-F238E27FC236}">
                    <a16:creationId xmlns:a16="http://schemas.microsoft.com/office/drawing/2014/main" id="{35B15368-F9CF-59A9-07AB-B1983F34E2B4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690B28D2-DC72-104E-3E72-0A63BB930BC5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8A64AF40-C0FE-DE65-9A11-A7022A7DE709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7416832A-F9DA-1611-655C-56A3F0CD08BE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文字方塊 270">
                  <a:extLst>
                    <a:ext uri="{FF2B5EF4-FFF2-40B4-BE49-F238E27FC236}">
                      <a16:creationId xmlns:a16="http://schemas.microsoft.com/office/drawing/2014/main" id="{0BB75F65-9267-8FA6-7519-BD1D973C3787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71" name="文字方塊 270">
                  <a:extLst>
                    <a:ext uri="{FF2B5EF4-FFF2-40B4-BE49-F238E27FC236}">
                      <a16:creationId xmlns:a16="http://schemas.microsoft.com/office/drawing/2014/main" id="{0BB75F65-9267-8FA6-7519-BD1D973C3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513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C1065DFD-7CEA-2414-A799-51A653D3CB8F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5C605673-61C3-F347-C0F6-B8B6961333AF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C63BDBE-0D3A-58AD-67A8-6AAE141A2A9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E560AD7-7D85-E278-E168-B23443AD22C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AE0899B-BDD9-7296-3A32-50B11C6014A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83D48E0-7D1B-BC1A-7D41-DC8FCF14619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37A8003-6A38-B5CE-BF7E-48197CBFEEE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96FB68-463C-553D-F843-48284AE30D3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CB31819-5A39-8213-9D0C-85D4F7A8BE5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F4782FB-EBC8-A2F7-583E-8E293FBAF3F6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465C7891-D91C-25F0-BE7A-D27588E45DA0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F16BB50-A999-2788-3C76-0AB6DA82B35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7495104-9022-BB29-A3E6-99075C19EB4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5B0A922-D368-6A3B-788B-2C7C4783E68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478CFC7-2857-D56F-D5FF-DA2B0693C82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F754237-1BA2-AFA4-BC87-AC38BD5A8A35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91AF78-C07B-6A57-687D-89C3B451854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9EA461D-AA0F-F96E-4CA0-7457B81AE59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AF52E19-E433-BC59-F71C-97A2340EC8D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1FFEBA8-DA69-67E0-84CD-B3D4C585AD2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D4D7C1-8B32-2A6B-F6EC-08C866FCBF06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951F72E-5720-5B06-C432-584F7D899195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8EB02F-6D2C-4711-29FB-C22859617AC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8926602-BE32-752F-31FD-DC383FDB478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D3E2A0D-97A0-2612-D3B2-D4D07A7D8D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E6C583-78AD-9A21-7310-D8935F0C7E11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A0767A72-F7D5-C231-E864-95927F8BBAD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4E3309-895A-3F18-3D64-BF0892EADDB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9F1C40F3-3CD3-7476-15D3-91CF0150E12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BFC17AA-6A47-8BB2-567E-4CED3F048CC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文字方塊 233">
                <a:extLst>
                  <a:ext uri="{FF2B5EF4-FFF2-40B4-BE49-F238E27FC236}">
                    <a16:creationId xmlns:a16="http://schemas.microsoft.com/office/drawing/2014/main" id="{DE343EB1-0B82-CA60-2A90-124BC36FACAE}"/>
                  </a:ext>
                </a:extLst>
              </p:cNvPr>
              <p:cNvSpPr txBox="1"/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34" name="文字方塊 233">
                <a:extLst>
                  <a:ext uri="{FF2B5EF4-FFF2-40B4-BE49-F238E27FC236}">
                    <a16:creationId xmlns:a16="http://schemas.microsoft.com/office/drawing/2014/main" id="{DE343EB1-0B82-CA60-2A90-124BC36FA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blipFill>
                <a:blip r:embed="rId8"/>
                <a:stretch>
                  <a:fillRect l="-1014" r="-202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群組 234">
            <a:extLst>
              <a:ext uri="{FF2B5EF4-FFF2-40B4-BE49-F238E27FC236}">
                <a16:creationId xmlns:a16="http://schemas.microsoft.com/office/drawing/2014/main" id="{99AF42E9-FB45-1FE0-5535-9316501C142E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236" name="群組 235">
              <a:extLst>
                <a:ext uri="{FF2B5EF4-FFF2-40B4-BE49-F238E27FC236}">
                  <a16:creationId xmlns:a16="http://schemas.microsoft.com/office/drawing/2014/main" id="{B8770345-CE5A-480D-F96B-CF85ACD9CDA2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5C3EC490-590D-837D-177A-EDDE2059F16F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4C2BF98D-49BC-4A9C-FF5C-B023CB63EFE1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B976B58E-0BAE-3E28-19BF-1DFC92EDCFA3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CBF90B46-66A6-C70F-B8E8-C9EE93BE5BE4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文字方塊 236">
                  <a:extLst>
                    <a:ext uri="{FF2B5EF4-FFF2-40B4-BE49-F238E27FC236}">
                      <a16:creationId xmlns:a16="http://schemas.microsoft.com/office/drawing/2014/main" id="{720CCB08-3608-4E1B-854E-BEECF0BC1AF8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7" name="文字方塊 236">
                  <a:extLst>
                    <a:ext uri="{FF2B5EF4-FFF2-40B4-BE49-F238E27FC236}">
                      <a16:creationId xmlns:a16="http://schemas.microsoft.com/office/drawing/2014/main" id="{720CCB08-3608-4E1B-854E-BEECF0BC1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群組 241">
            <a:extLst>
              <a:ext uri="{FF2B5EF4-FFF2-40B4-BE49-F238E27FC236}">
                <a16:creationId xmlns:a16="http://schemas.microsoft.com/office/drawing/2014/main" id="{289AAD26-3E20-7C8F-ADE1-4B7AAA3938F7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243" name="群組 242">
              <a:extLst>
                <a:ext uri="{FF2B5EF4-FFF2-40B4-BE49-F238E27FC236}">
                  <a16:creationId xmlns:a16="http://schemas.microsoft.com/office/drawing/2014/main" id="{035545A9-256D-A522-7EBC-D94F27FFBDBD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2C2640BD-24A4-BAE4-19A6-593C4D8CDDCE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2B00228C-A9C0-A0EF-716F-B5178298CC0B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306E6B44-BB6A-3120-197D-65AAF040ED0A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F8C21BFC-8915-1F6E-BF7E-CB4D198C828A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文字方塊 243">
                  <a:extLst>
                    <a:ext uri="{FF2B5EF4-FFF2-40B4-BE49-F238E27FC236}">
                      <a16:creationId xmlns:a16="http://schemas.microsoft.com/office/drawing/2014/main" id="{EEC0A28A-1117-54E8-D537-A91B7C2A816E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4" name="文字方塊 243">
                  <a:extLst>
                    <a:ext uri="{FF2B5EF4-FFF2-40B4-BE49-F238E27FC236}">
                      <a16:creationId xmlns:a16="http://schemas.microsoft.com/office/drawing/2014/main" id="{EEC0A28A-1117-54E8-D537-A91B7C2A8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9" name="群組 248">
            <a:extLst>
              <a:ext uri="{FF2B5EF4-FFF2-40B4-BE49-F238E27FC236}">
                <a16:creationId xmlns:a16="http://schemas.microsoft.com/office/drawing/2014/main" id="{3CBF8AE0-1526-11B6-BB54-F083CBFFACDE}"/>
              </a:ext>
            </a:extLst>
          </p:cNvPr>
          <p:cNvGrpSpPr/>
          <p:nvPr/>
        </p:nvGrpSpPr>
        <p:grpSpPr>
          <a:xfrm>
            <a:off x="8574813" y="2603786"/>
            <a:ext cx="1141847" cy="632876"/>
            <a:chOff x="1520982" y="2205881"/>
            <a:chExt cx="1141847" cy="632876"/>
          </a:xfrm>
        </p:grpSpPr>
        <p:grpSp>
          <p:nvGrpSpPr>
            <p:cNvPr id="250" name="群組 249">
              <a:extLst>
                <a:ext uri="{FF2B5EF4-FFF2-40B4-BE49-F238E27FC236}">
                  <a16:creationId xmlns:a16="http://schemas.microsoft.com/office/drawing/2014/main" id="{023DC84F-D0BF-6092-E3FC-DE48624D7DAC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CAC32CC1-0330-7E50-A57C-4386A989B4BB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6FDFBA66-9118-25E0-D8A8-89AD47CBDA28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FE7C926F-89E5-5997-F894-435E02B3E35C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0786CA9A-237B-4F58-01A1-9A30C1CA6C89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文字方塊 250">
                  <a:extLst>
                    <a:ext uri="{FF2B5EF4-FFF2-40B4-BE49-F238E27FC236}">
                      <a16:creationId xmlns:a16="http://schemas.microsoft.com/office/drawing/2014/main" id="{F117ACD9-4219-038A-5075-5B25F9E0FCEA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51" name="文字方塊 250">
                  <a:extLst>
                    <a:ext uri="{FF2B5EF4-FFF2-40B4-BE49-F238E27FC236}">
                      <a16:creationId xmlns:a16="http://schemas.microsoft.com/office/drawing/2014/main" id="{F117ACD9-4219-038A-5075-5B25F9E0F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2665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箭頭接點 2">
            <a:extLst>
              <a:ext uri="{FF2B5EF4-FFF2-40B4-BE49-F238E27FC236}">
                <a16:creationId xmlns:a16="http://schemas.microsoft.com/office/drawing/2014/main" id="{1FEBE158-AD52-37D0-A9DE-139466217D98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箭頭接點 4">
            <a:extLst>
              <a:ext uri="{FF2B5EF4-FFF2-40B4-BE49-F238E27FC236}">
                <a16:creationId xmlns:a16="http://schemas.microsoft.com/office/drawing/2014/main" id="{CD19E024-46D2-3162-A07C-AEA6BBEEB77D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/>
              <p:nvPr/>
            </p:nvSpPr>
            <p:spPr>
              <a:xfrm>
                <a:off x="2779965" y="1628485"/>
                <a:ext cx="3168352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965" y="1628485"/>
                <a:ext cx="3168352" cy="369397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C1065DFD-7CEA-2414-A799-51A653D3CB8F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5C605673-61C3-F347-C0F6-B8B6961333AF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C63BDBE-0D3A-58AD-67A8-6AAE141A2A9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E560AD7-7D85-E278-E168-B23443AD22C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AE0899B-BDD9-7296-3A32-50B11C6014A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83D48E0-7D1B-BC1A-7D41-DC8FCF14619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37A8003-6A38-B5CE-BF7E-48197CBFEEE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96FB68-463C-553D-F843-48284AE30D3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CB31819-5A39-8213-9D0C-85D4F7A8BE5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F4782FB-EBC8-A2F7-583E-8E293FBAF3F6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465C7891-D91C-25F0-BE7A-D27588E45DA0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F16BB50-A999-2788-3C76-0AB6DA82B35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7495104-9022-BB29-A3E6-99075C19EB4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5B0A922-D368-6A3B-788B-2C7C4783E68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478CFC7-2857-D56F-D5FF-DA2B0693C82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F754237-1BA2-AFA4-BC87-AC38BD5A8A35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91AF78-C07B-6A57-687D-89C3B451854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9EA461D-AA0F-F96E-4CA0-7457B81AE59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AF52E19-E433-BC59-F71C-97A2340EC8D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1FFEBA8-DA69-67E0-84CD-B3D4C585AD2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D4D7C1-8B32-2A6B-F6EC-08C866FCBF06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951F72E-5720-5B06-C432-584F7D899195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8EB02F-6D2C-4711-29FB-C22859617AC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8926602-BE32-752F-31FD-DC383FDB478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D3E2A0D-97A0-2612-D3B2-D4D07A7D8D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E6C583-78AD-9A21-7310-D8935F0C7E11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A0767A72-F7D5-C231-E864-95927F8BBAD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4E3309-895A-3F18-3D64-BF0892EADDB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9F1C40F3-3CD3-7476-15D3-91CF0150E12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BFC17AA-6A47-8BB2-567E-4CED3F048CC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1897D61-4573-905B-1C71-E5105C354A62}"/>
                  </a:ext>
                </a:extLst>
              </p:cNvPr>
              <p:cNvSpPr txBox="1"/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1897D61-4573-905B-1C71-E5105C354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blipFill>
                <a:blip r:embed="rId9"/>
                <a:stretch>
                  <a:fillRect l="-1014" r="-202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267D86D1-6F00-DE5A-AE4F-09B348D44153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6DEA7E5-7195-3625-56A9-9ABD8F4EDFB0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82AE307-5E28-3F23-C4B4-0A131B2E6683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CFB42A1-B7B6-16CF-19B7-916F098F8C85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9E3997F-F810-0804-3D7F-1CF5F762719A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B9C1D6E-B28C-C0D0-1BFB-4B751B6E4103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D2C43E8-A400-F6BA-0263-78B355575138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D2C43E8-A400-F6BA-0263-78B355575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6EC4D4A-2021-FA0D-F8F2-C4585878C39B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2EE8EEE5-56F6-B907-1AC0-72B3118A72C7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66BAB79-90D8-D467-DF92-AF89D73C9557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27844C2-FB9A-B72E-B6E5-58F698F205D4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A1C469D-4BC9-1613-45FF-87039B674687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3F12587-BD9E-6587-C31B-7F0577D51194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69BDDBD-DD12-519F-3A6B-9A9C96959460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69BDDBD-DD12-519F-3A6B-9A9C96959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CA34D9F-E206-CA2D-8CC9-21747EE2CB51}"/>
              </a:ext>
            </a:extLst>
          </p:cNvPr>
          <p:cNvGrpSpPr/>
          <p:nvPr/>
        </p:nvGrpSpPr>
        <p:grpSpPr>
          <a:xfrm>
            <a:off x="8574813" y="2603786"/>
            <a:ext cx="1141847" cy="632876"/>
            <a:chOff x="1520982" y="2205881"/>
            <a:chExt cx="1141847" cy="632876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2192D7C4-6B45-7726-2EEB-9F2FF61EE6B3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954972A-FB8C-E683-9EA9-8A82ACCBB652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011C0B-A68C-CBE5-91E2-BD4A7DFF96F3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40C757-C542-4894-327D-F58295D9FDE5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BE6A481D-8839-C845-807D-02C33120F476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0AA5ACD-A133-40D7-2C3E-83B89D82973E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0AA5ACD-A133-40D7-2C3E-83B89D82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/>
              <p:nvPr/>
            </p:nvSpPr>
            <p:spPr>
              <a:xfrm>
                <a:off x="1751967" y="1580047"/>
                <a:ext cx="42532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=128 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𝑠𝑢𝑝𝑝𝑜𝑠𝑒𝑙𝑦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967" y="1580047"/>
                <a:ext cx="425320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C1065DFD-7CEA-2414-A799-51A653D3CB8F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5C605673-61C3-F347-C0F6-B8B6961333AF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C63BDBE-0D3A-58AD-67A8-6AAE141A2A9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E560AD7-7D85-E278-E168-B23443AD22C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AE0899B-BDD9-7296-3A32-50B11C6014A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83D48E0-7D1B-BC1A-7D41-DC8FCF14619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37A8003-6A38-B5CE-BF7E-48197CBFEEE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96FB68-463C-553D-F843-48284AE30D3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CB31819-5A39-8213-9D0C-85D4F7A8BE5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F4782FB-EBC8-A2F7-583E-8E293FBAF3F6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465C7891-D91C-25F0-BE7A-D27588E45DA0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F16BB50-A999-2788-3C76-0AB6DA82B35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7495104-9022-BB29-A3E6-99075C19EB4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5B0A922-D368-6A3B-788B-2C7C4783E68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478CFC7-2857-D56F-D5FF-DA2B0693C82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F754237-1BA2-AFA4-BC87-AC38BD5A8A35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91AF78-C07B-6A57-687D-89C3B451854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9EA461D-AA0F-F96E-4CA0-7457B81AE59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AF52E19-E433-BC59-F71C-97A2340EC8D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1FFEBA8-DA69-67E0-84CD-B3D4C585AD2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D4D7C1-8B32-2A6B-F6EC-08C866FCBF06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951F72E-5720-5B06-C432-584F7D899195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8EB02F-6D2C-4711-29FB-C22859617AC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8926602-BE32-752F-31FD-DC383FDB478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D3E2A0D-97A0-2612-D3B2-D4D07A7D8D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E6C583-78AD-9A21-7310-D8935F0C7E11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A0767A72-F7D5-C231-E864-95927F8BBAD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4E3309-895A-3F18-3D64-BF0892EADDB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9F1C40F3-3CD3-7476-15D3-91CF0150E12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BFC17AA-6A47-8BB2-567E-4CED3F048CC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12B03D6-00D8-6A6F-8955-14621411351B}"/>
                  </a:ext>
                </a:extLst>
              </p:cNvPr>
              <p:cNvSpPr txBox="1"/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12B03D6-00D8-6A6F-8955-146214113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blipFill>
                <a:blip r:embed="rId9"/>
                <a:stretch>
                  <a:fillRect l="-1014" r="-202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9261E5E5-B31A-9613-C769-956E22A132EE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00CCB637-6476-0E47-44FA-7E9543EA8EFA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951A5CD-FA37-1389-7C33-9875629503CD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514E0F47-A46D-6F75-253D-A12990A64F4F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A0693A8-C265-CE1C-A6F1-A8EF87F46D5C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A6C68A6-C87B-6880-8886-C6363A9B7587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98DA2C8-A95E-B03B-D972-E2A5EA258820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13B2CAC-CCAB-C1A6-7688-34DFEEE89C25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2BE4928-B4A4-65F5-2889-0716ED4F716E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2BE4928-B4A4-65F5-2889-0716ED4F7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4CA47C3-9CAB-12C4-669F-972D10403916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6A11557C-ED8E-F884-1163-3378F8778903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8E9D232-3E76-7942-1DEE-A2DDB3E0DB26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15C32DC8-77BC-5607-8B62-37EEDBFB2FFE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264DBEF-6A78-69F7-DB94-E333799E9D07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4C2474B-3E63-236D-AFF1-EB673FED8AA7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E4B149F9-3BF4-0A3B-E42D-0C2CF8B4D1D3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E4B149F9-3BF4-0A3B-E42D-0C2CF8B4D1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B98CC696-307B-CCA9-CBDC-DDFEA044D084}"/>
              </a:ext>
            </a:extLst>
          </p:cNvPr>
          <p:cNvGrpSpPr/>
          <p:nvPr/>
        </p:nvGrpSpPr>
        <p:grpSpPr>
          <a:xfrm>
            <a:off x="8574813" y="2603786"/>
            <a:ext cx="1141847" cy="632876"/>
            <a:chOff x="1520982" y="2205881"/>
            <a:chExt cx="1141847" cy="632876"/>
          </a:xfrm>
        </p:grpSpPr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468DDB3F-6ABC-0250-1A91-45116AE20166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40FB6BB0-260C-BA97-1F91-EF87836A55DE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493E435-4373-D7C9-B595-8FDABEDBB2DA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F7FEC57B-1DBE-8B95-A389-73069F7B806A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46DB12DB-29A4-9531-B883-7298A86B12F2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CAAA9EAF-62B5-0046-EBA2-A891D5825CCD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3" name="文字方塊 102">
                  <a:extLst>
                    <a:ext uri="{FF2B5EF4-FFF2-40B4-BE49-F238E27FC236}">
                      <a16:creationId xmlns:a16="http://schemas.microsoft.com/office/drawing/2014/main" id="{CAAA9EAF-62B5-0046-EBA2-A891D5825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>
                <a:extLst>
                  <a:ext uri="{FF2B5EF4-FFF2-40B4-BE49-F238E27FC236}">
                    <a16:creationId xmlns:a16="http://schemas.microsoft.com/office/drawing/2014/main" id="{2E66EDC9-70DA-154A-7ED5-2C6192A835BB}"/>
                  </a:ext>
                </a:extLst>
              </p:cNvPr>
              <p:cNvSpPr txBox="1"/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8" name="文字方塊 107">
                <a:extLst>
                  <a:ext uri="{FF2B5EF4-FFF2-40B4-BE49-F238E27FC236}">
                    <a16:creationId xmlns:a16="http://schemas.microsoft.com/office/drawing/2014/main" id="{2E66EDC9-70DA-154A-7ED5-2C6192A8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65C64DC9-963D-7FE0-16BD-23417DE785A1}"/>
                  </a:ext>
                </a:extLst>
              </p:cNvPr>
              <p:cNvSpPr txBox="1"/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65C64DC9-963D-7FE0-16BD-23417DE7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DF31E37-A0F2-C521-4ADA-9A00137FB70D}"/>
                  </a:ext>
                </a:extLst>
              </p:cNvPr>
              <p:cNvSpPr txBox="1"/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DF31E37-A0F2-C521-4ADA-9A00137F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15A59C2-199E-C4D6-A22E-391682FBB375}"/>
                  </a:ext>
                </a:extLst>
              </p:cNvPr>
              <p:cNvSpPr txBox="1"/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15A59C2-199E-C4D6-A22E-391682FB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blipFill>
                <a:blip r:embed="rId1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0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/>
              <p:nvPr/>
            </p:nvSpPr>
            <p:spPr>
              <a:xfrm>
                <a:off x="2173277" y="1292948"/>
                <a:ext cx="4181867" cy="690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b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𝑠𝑢𝑝𝑝𝑜𝑠𝑒𝑙𝑦</m:t>
                          </m:r>
                        </m:e>
                      </m:d>
                    </m:oMath>
                  </m:oMathPara>
                </a14:m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277" y="1292948"/>
                <a:ext cx="4181867" cy="6902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C1065DFD-7CEA-2414-A799-51A653D3CB8F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5C605673-61C3-F347-C0F6-B8B6961333AF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C63BDBE-0D3A-58AD-67A8-6AAE141A2A9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E560AD7-7D85-E278-E168-B23443AD22C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AE0899B-BDD9-7296-3A32-50B11C6014A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83D48E0-7D1B-BC1A-7D41-DC8FCF14619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37A8003-6A38-B5CE-BF7E-48197CBFEEE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96FB68-463C-553D-F843-48284AE30D3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CB31819-5A39-8213-9D0C-85D4F7A8BE5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F4782FB-EBC8-A2F7-583E-8E293FBAF3F6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465C7891-D91C-25F0-BE7A-D27588E45DA0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F16BB50-A999-2788-3C76-0AB6DA82B35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7495104-9022-BB29-A3E6-99075C19EB4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5B0A922-D368-6A3B-788B-2C7C4783E68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478CFC7-2857-D56F-D5FF-DA2B0693C82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F754237-1BA2-AFA4-BC87-AC38BD5A8A35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91AF78-C07B-6A57-687D-89C3B451854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9EA461D-AA0F-F96E-4CA0-7457B81AE59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AF52E19-E433-BC59-F71C-97A2340EC8D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1FFEBA8-DA69-67E0-84CD-B3D4C585AD2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D4D7C1-8B32-2A6B-F6EC-08C866FCBF06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951F72E-5720-5B06-C432-584F7D899195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8EB02F-6D2C-4711-29FB-C22859617AC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8926602-BE32-752F-31FD-DC383FDB478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D3E2A0D-97A0-2612-D3B2-D4D07A7D8D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E6C583-78AD-9A21-7310-D8935F0C7E11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A0767A72-F7D5-C231-E864-95927F8BBAD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4E3309-895A-3F18-3D64-BF0892EADDB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9F1C40F3-3CD3-7476-15D3-91CF0150E12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BFC17AA-6A47-8BB2-567E-4CED3F048CC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6208BA7-8F27-3294-D3B4-A6F4C2D9AE82}"/>
                  </a:ext>
                </a:extLst>
              </p:cNvPr>
              <p:cNvSpPr txBox="1"/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6208BA7-8F27-3294-D3B4-A6F4C2D9A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blipFill>
                <a:blip r:embed="rId9"/>
                <a:stretch>
                  <a:fillRect l="-1014" r="-202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直線箭頭接點 122">
            <a:extLst>
              <a:ext uri="{FF2B5EF4-FFF2-40B4-BE49-F238E27FC236}">
                <a16:creationId xmlns:a16="http://schemas.microsoft.com/office/drawing/2014/main" id="{798311EB-1E09-69B4-69FF-DA0AE4A5E6EE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箭頭接點 123">
            <a:extLst>
              <a:ext uri="{FF2B5EF4-FFF2-40B4-BE49-F238E27FC236}">
                <a16:creationId xmlns:a16="http://schemas.microsoft.com/office/drawing/2014/main" id="{FA410054-FD80-397B-39DC-A2360428B906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群組 124">
            <a:extLst>
              <a:ext uri="{FF2B5EF4-FFF2-40B4-BE49-F238E27FC236}">
                <a16:creationId xmlns:a16="http://schemas.microsoft.com/office/drawing/2014/main" id="{E5622B52-CC35-4F1B-48B4-DECE4CE9ECA2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126" name="群組 125">
              <a:extLst>
                <a:ext uri="{FF2B5EF4-FFF2-40B4-BE49-F238E27FC236}">
                  <a16:creationId xmlns:a16="http://schemas.microsoft.com/office/drawing/2014/main" id="{366372E2-B99A-2983-064A-0673491F8694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AA418F2C-5585-2295-9BC0-313F64620CE0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729F1E9D-4D8F-4901-2A2D-D9E2EE9457DB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B5F831D0-05B2-97D2-EF19-31B1F003D703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A577A312-5CDC-AB5A-5249-42FD9A0D9995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字方塊 126">
                  <a:extLst>
                    <a:ext uri="{FF2B5EF4-FFF2-40B4-BE49-F238E27FC236}">
                      <a16:creationId xmlns:a16="http://schemas.microsoft.com/office/drawing/2014/main" id="{4CFB1223-D816-CB99-2734-4B21798D3419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7" name="文字方塊 126">
                  <a:extLst>
                    <a:ext uri="{FF2B5EF4-FFF2-40B4-BE49-F238E27FC236}">
                      <a16:creationId xmlns:a16="http://schemas.microsoft.com/office/drawing/2014/main" id="{4CFB1223-D816-CB99-2734-4B21798D3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375E0DEB-77D7-3F87-17EA-058106D47480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AFDC15EC-2583-E03C-4D65-114BCEA550D9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D4E0F990-9B44-71CF-7C11-C2E1BE3BA9AC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F8ED1762-FFE9-46EE-CC1E-376CC8A7FF32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F3EFF272-5DAB-5754-7E54-8FB0173DEEAD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82CE2B03-E331-3DB5-55F1-729AD83A6D5D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字方塊 133">
                  <a:extLst>
                    <a:ext uri="{FF2B5EF4-FFF2-40B4-BE49-F238E27FC236}">
                      <a16:creationId xmlns:a16="http://schemas.microsoft.com/office/drawing/2014/main" id="{AAA3E500-DAFC-B0FA-4E71-DD974C231AF7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34" name="文字方塊 133">
                  <a:extLst>
                    <a:ext uri="{FF2B5EF4-FFF2-40B4-BE49-F238E27FC236}">
                      <a16:creationId xmlns:a16="http://schemas.microsoft.com/office/drawing/2014/main" id="{AAA3E500-DAFC-B0FA-4E71-DD974C231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DD6A547A-6B7D-CFF0-38C2-C1FB6299EBA7}"/>
              </a:ext>
            </a:extLst>
          </p:cNvPr>
          <p:cNvGrpSpPr/>
          <p:nvPr/>
        </p:nvGrpSpPr>
        <p:grpSpPr>
          <a:xfrm>
            <a:off x="8574813" y="2603786"/>
            <a:ext cx="1141847" cy="632876"/>
            <a:chOff x="1520982" y="2205881"/>
            <a:chExt cx="1141847" cy="632876"/>
          </a:xfrm>
        </p:grpSpPr>
        <p:grpSp>
          <p:nvGrpSpPr>
            <p:cNvPr id="143" name="群組 142">
              <a:extLst>
                <a:ext uri="{FF2B5EF4-FFF2-40B4-BE49-F238E27FC236}">
                  <a16:creationId xmlns:a16="http://schemas.microsoft.com/office/drawing/2014/main" id="{DF8A2A87-4F5D-FAE0-B7EB-290EC017B200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1189E16C-E619-C521-262C-E3B886A5F9C8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F4A4DFA3-0DBD-BE22-8D0E-CDFA98C3811F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E2A13C43-7CE2-307E-DB59-B13014481B76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0981B02E-9086-0AF6-B417-49FE60219540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D27E5966-5A13-CBF2-042F-185EA6732730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D27E5966-5A13-CBF2-042F-185EA6732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0E7F904-10EC-6D16-4357-9B6185CD3CC4}"/>
                  </a:ext>
                </a:extLst>
              </p:cNvPr>
              <p:cNvSpPr txBox="1"/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0E7F904-10EC-6D16-4357-9B6185CD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4FD567B-9DA0-E888-2DB6-D0ACC840685E}"/>
                  </a:ext>
                </a:extLst>
              </p:cNvPr>
              <p:cNvSpPr txBox="1"/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4FD567B-9DA0-E888-2DB6-D0ACC8406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AFB4DB-70E4-99F7-C718-3314F1E033C3}"/>
                  </a:ext>
                </a:extLst>
              </p:cNvPr>
              <p:cNvSpPr txBox="1"/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AFB4DB-70E4-99F7-C718-3314F1E03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10C4BC8-F7FE-F394-4334-F7382432FD64}"/>
                  </a:ext>
                </a:extLst>
              </p:cNvPr>
              <p:cNvSpPr txBox="1"/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10C4BC8-F7FE-F394-4334-F7382432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blipFill>
                <a:blip r:embed="rId1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/>
              <p:nvPr/>
            </p:nvSpPr>
            <p:spPr>
              <a:xfrm>
                <a:off x="88893" y="1162627"/>
                <a:ext cx="8049414" cy="720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0.5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≤1) </m:t>
                      </m:r>
                    </m:oMath>
                  </m:oMathPara>
                </a14:m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3" y="1162627"/>
                <a:ext cx="8049414" cy="720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C1065DFD-7CEA-2414-A799-51A653D3CB8F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5C605673-61C3-F347-C0F6-B8B6961333AF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C63BDBE-0D3A-58AD-67A8-6AAE141A2A9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E560AD7-7D85-E278-E168-B23443AD22C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AE0899B-BDD9-7296-3A32-50B11C6014A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83D48E0-7D1B-BC1A-7D41-DC8FCF14619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37A8003-6A38-B5CE-BF7E-48197CBFEEE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96FB68-463C-553D-F843-48284AE30D3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CB31819-5A39-8213-9D0C-85D4F7A8BE5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F4782FB-EBC8-A2F7-583E-8E293FBAF3F6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465C7891-D91C-25F0-BE7A-D27588E45DA0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F16BB50-A999-2788-3C76-0AB6DA82B35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7495104-9022-BB29-A3E6-99075C19EB4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5B0A922-D368-6A3B-788B-2C7C4783E68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478CFC7-2857-D56F-D5FF-DA2B0693C82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F754237-1BA2-AFA4-BC87-AC38BD5A8A35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91AF78-C07B-6A57-687D-89C3B451854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9EA461D-AA0F-F96E-4CA0-7457B81AE59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AF52E19-E433-BC59-F71C-97A2340EC8D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1FFEBA8-DA69-67E0-84CD-B3D4C585AD2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D4D7C1-8B32-2A6B-F6EC-08C866FCBF06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951F72E-5720-5B06-C432-584F7D899195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8EB02F-6D2C-4711-29FB-C22859617AC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8926602-BE32-752F-31FD-DC383FDB478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D3E2A0D-97A0-2612-D3B2-D4D07A7D8D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E6C583-78AD-9A21-7310-D8935F0C7E11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A0767A72-F7D5-C231-E864-95927F8BBAD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4E3309-895A-3F18-3D64-BF0892EADDB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9F1C40F3-3CD3-7476-15D3-91CF0150E12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BFC17AA-6A47-8BB2-567E-4CED3F048CC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BE51C6F-0C9E-6FFE-4002-44E456E2727C}"/>
                  </a:ext>
                </a:extLst>
              </p:cNvPr>
              <p:cNvSpPr txBox="1"/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BE51C6F-0C9E-6FFE-4002-44E456E2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blipFill>
                <a:blip r:embed="rId9"/>
                <a:stretch>
                  <a:fillRect l="-1014" r="-202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202A2346-99A5-76A7-DBD2-F8C2EF120927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57E966F6-5249-F432-88C3-6F50869A1926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131C938-9A1C-A021-0952-6DB741556B38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61DB68A8-7CF4-17B1-25BB-9581500C452E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D1769DB-5A58-42A1-98F8-3917A7802E59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CBABCF5-BFFD-827D-AE56-5C73D6CA0D8C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12F5713-A0DC-C318-66AC-75ABE876726E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782F309-51B1-E325-AB60-3AA92475D8A1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47C38D84-0DD2-5E2E-E2C8-B0620A5D39D0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47C38D84-0DD2-5E2E-E2C8-B0620A5D39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26F70C2A-1C4F-06A4-A1E0-0C37E6C73231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3565A7A3-4C03-2EA9-259C-C45F3442097E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C98B29D-46CF-53C3-8506-ED346BDB2EFB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3944170-4D0B-5D9A-3B9A-CECAA9CD3501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A037899-05F6-3C23-C6E0-FA5B65FF3715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1ECFAE2-4C23-8F62-EB96-5A5E21216FBD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EDF43E4-4CC9-258A-DCF1-589F428D9374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EDF43E4-4CC9-258A-DCF1-589F428D9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C039E854-721A-A29E-5249-DA56B1134560}"/>
              </a:ext>
            </a:extLst>
          </p:cNvPr>
          <p:cNvGrpSpPr/>
          <p:nvPr/>
        </p:nvGrpSpPr>
        <p:grpSpPr>
          <a:xfrm>
            <a:off x="8574813" y="2603786"/>
            <a:ext cx="1141847" cy="632876"/>
            <a:chOff x="1520982" y="2205881"/>
            <a:chExt cx="1141847" cy="632876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63D454FC-56A5-8DA9-4163-C7E1391A6E6D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226410BA-7324-8E6D-45F5-2AF4291B1F98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31F826-628E-CCF0-BE29-2D9B8EDBA7F4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12896682-136E-B7E8-A19F-E7E96F8046E5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0A905C0E-1EB4-4720-7110-CABDDA3A66FF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9EC62D8B-C0E5-C40B-AA76-B7291FE95EC6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9EC62D8B-C0E5-C40B-AA76-B7291FE95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31B9BEA-13F2-58C4-F9FD-943720AC91CF}"/>
                  </a:ext>
                </a:extLst>
              </p:cNvPr>
              <p:cNvSpPr txBox="1"/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31B9BEA-13F2-58C4-F9FD-943720AC9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D22DEED-0615-49C4-DCDB-375267B1C169}"/>
                  </a:ext>
                </a:extLst>
              </p:cNvPr>
              <p:cNvSpPr txBox="1"/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D22DEED-0615-49C4-DCDB-375267B1C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548DFF5-825F-7C6F-3692-8F11CFEC1F0B}"/>
                  </a:ext>
                </a:extLst>
              </p:cNvPr>
              <p:cNvSpPr txBox="1"/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548DFF5-825F-7C6F-3692-8F11CFEC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6911C7C-EEB9-E8D3-1A2F-344B1DC32F95}"/>
                  </a:ext>
                </a:extLst>
              </p:cNvPr>
              <p:cNvSpPr txBox="1"/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6911C7C-EEB9-E8D3-1A2F-344B1DC3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1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肘形接點 11">
            <a:extLst>
              <a:ext uri="{FF2B5EF4-FFF2-40B4-BE49-F238E27FC236}">
                <a16:creationId xmlns:a16="http://schemas.microsoft.com/office/drawing/2014/main" id="{69F0093A-2331-E14A-8CF5-6C17C7081D0F}"/>
              </a:ext>
            </a:extLst>
          </p:cNvPr>
          <p:cNvCxnSpPr>
            <a:cxnSpLocks/>
          </p:cNvCxnSpPr>
          <p:nvPr/>
        </p:nvCxnSpPr>
        <p:spPr>
          <a:xfrm rot="10800000">
            <a:off x="6633907" y="531300"/>
            <a:ext cx="2986385" cy="2241646"/>
          </a:xfrm>
          <a:prstGeom prst="bentConnector3">
            <a:avLst>
              <a:gd name="adj1" fmla="val 598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489110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91" y="3375708"/>
            <a:ext cx="7072312" cy="2411646"/>
            <a:chOff x="5497802" y="2819993"/>
            <a:chExt cx="1130183" cy="2411646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箭頭接點 138">
              <a:extLst>
                <a:ext uri="{FF2B5EF4-FFF2-40B4-BE49-F238E27FC236}">
                  <a16:creationId xmlns:a16="http://schemas.microsoft.com/office/drawing/2014/main" id="{932ECBD0-3103-0B3E-4B56-95E7B7132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箭頭接點 140">
              <a:extLst>
                <a:ext uri="{FF2B5EF4-FFF2-40B4-BE49-F238E27FC236}">
                  <a16:creationId xmlns:a16="http://schemas.microsoft.com/office/drawing/2014/main" id="{B078E052-8A67-74EB-21F9-921CEC0B5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985" y="2819993"/>
              <a:ext cx="0" cy="8453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42514"/>
            <a:ext cx="602455" cy="1188623"/>
            <a:chOff x="3319406" y="4042514"/>
            <a:chExt cx="602455" cy="1188623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B7E47C43-17B7-5500-6E18-B195A50B3037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95BE6A0E-0D5E-1705-6D28-00BFB1AACC6D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66EB7637-2A79-F0D7-3C12-811D0D50B43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C66526-CCB9-CFD2-2E31-EFF6F474D277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851A98AC-323C-D0F9-B4A7-C2E92936448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C65C4129-8C95-85C0-2134-641B0831543D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EC03942-A5C0-06A8-F8E9-011B53E858B8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2A2114A-F934-E4D6-9F8B-B4E9E21B4B79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42514"/>
            <a:ext cx="602455" cy="1188623"/>
            <a:chOff x="3319406" y="4042514"/>
            <a:chExt cx="602455" cy="1188623"/>
          </a:xfrm>
        </p:grpSpPr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3E8B4B24-CF96-5DFC-C6D6-A4665960D4E0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B26AA30B-DC5F-3777-6F85-EDD33C17CAC8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2B9D0AE7-A609-BFAF-6151-281E17AE19D7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F975018-CDED-FEE4-2619-8599AA2F2D02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D18B1F6C-A0C2-4294-9C5A-D5F1A97AED4C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61E4286C-0B5B-09F8-B4AF-A6044D88A120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BC110DC6-666B-2B71-3AA6-A27505DCFCF0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83CDD16A-4603-BEB2-3119-0AAEEB781AF3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42514"/>
            <a:ext cx="602455" cy="1188623"/>
            <a:chOff x="3319406" y="4042514"/>
            <a:chExt cx="602455" cy="1188623"/>
          </a:xfrm>
        </p:grpSpPr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05BC6E77-C5BB-0997-C671-9390A132D934}"/>
                </a:ext>
              </a:extLst>
            </p:cNvPr>
            <p:cNvGrpSpPr/>
            <p:nvPr/>
          </p:nvGrpSpPr>
          <p:grpSpPr>
            <a:xfrm>
              <a:off x="3319406" y="4042514"/>
              <a:ext cx="602455" cy="1188623"/>
              <a:chOff x="3319406" y="4042514"/>
              <a:chExt cx="602455" cy="1188623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98474AFE-A82F-39C9-1E7F-C4B9683D3C74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600074" cy="623636"/>
                <a:chOff x="3475006" y="3429000"/>
                <a:chExt cx="600074" cy="623636"/>
              </a:xfrm>
            </p:grpSpPr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5CD1342-122A-7E55-C43C-A8C9C4A760E5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692115EF-F435-9673-81F8-420C64FBC698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38583B98-D13B-2055-DB2D-8D486457BEC2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2649ACF-87D8-020F-621A-4B53BB501C0C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8DAF103F-C9B5-EC31-35BA-74B56F50750A}"/>
                  </a:ext>
                </a:extLst>
              </p:cNvPr>
              <p:cNvSpPr/>
              <p:nvPr/>
            </p:nvSpPr>
            <p:spPr>
              <a:xfrm>
                <a:off x="3321787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76FA0CD7-1A7F-5133-E86F-D0D96B65774B}"/>
                  </a:ext>
                </a:extLst>
              </p:cNvPr>
              <p:cNvSpPr/>
              <p:nvPr/>
            </p:nvSpPr>
            <p:spPr>
              <a:xfrm>
                <a:off x="3621824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/>
              <p:nvPr/>
            </p:nvSpPr>
            <p:spPr>
              <a:xfrm>
                <a:off x="2090358" y="1518155"/>
                <a:ext cx="63551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1, 1</m:t>
                        </m:r>
                      </m:sub>
                    </m:sSub>
                  </m:oMath>
                </a14:m>
                <a:r>
                  <a:rPr lang="en-US" altLang="zh-TW" dirty="0"/>
                  <a:t> (can be considered as weights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EC98D0-2C9A-BED0-B5EB-ADD7523F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58" y="1518155"/>
                <a:ext cx="6355100" cy="381515"/>
              </a:xfrm>
              <a:prstGeom prst="rect">
                <a:avLst/>
              </a:prstGeom>
              <a:blipFill>
                <a:blip r:embed="rId5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16713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C1065DFD-7CEA-2414-A799-51A653D3CB8F}"/>
              </a:ext>
            </a:extLst>
          </p:cNvPr>
          <p:cNvGrpSpPr/>
          <p:nvPr/>
        </p:nvGrpSpPr>
        <p:grpSpPr>
          <a:xfrm>
            <a:off x="1225411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55F21ED4-5054-7C41-4E0E-5755CFC70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5C605673-61C3-F347-C0F6-B8B6961333AF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3C63BDBE-0D3A-58AD-67A8-6AAE141A2A9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E560AD7-7D85-E278-E168-B23443AD22C6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0AE0899B-BDD9-7296-3A32-50B11C6014A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83D48E0-7D1B-BC1A-7D41-DC8FCF14619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37A8003-6A38-B5CE-BF7E-48197CBFEEEA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EA96FB68-463C-553D-F843-48284AE30D3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CB31819-5A39-8213-9D0C-85D4F7A8BE5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F4782FB-EBC8-A2F7-583E-8E293FBAF3F6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465C7891-D91C-25F0-BE7A-D27588E45DA0}"/>
              </a:ext>
            </a:extLst>
          </p:cNvPr>
          <p:cNvGrpSpPr/>
          <p:nvPr/>
        </p:nvGrpSpPr>
        <p:grpSpPr>
          <a:xfrm>
            <a:off x="49830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10F4F59B-2D13-52D3-6DAE-6849B08B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DF16BB50-A999-2788-3C76-0AB6DA82B35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77495104-9022-BB29-A3E6-99075C19EB44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5B0A922-D368-6A3B-788B-2C7C4783E68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478CFC7-2857-D56F-D5FF-DA2B0693C82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F754237-1BA2-AFA4-BC87-AC38BD5A8A35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3E91AF78-C07B-6A57-687D-89C3B451854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9EA461D-AA0F-F96E-4CA0-7457B81AE59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AF52E19-E433-BC59-F71C-97A2340EC8D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1FFEBA8-DA69-67E0-84CD-B3D4C585AD2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8D4D7C1-8B32-2A6B-F6EC-08C866FCBF06}"/>
              </a:ext>
            </a:extLst>
          </p:cNvPr>
          <p:cNvGrpSpPr/>
          <p:nvPr/>
        </p:nvGrpSpPr>
        <p:grpSpPr>
          <a:xfrm>
            <a:off x="8297723" y="4379347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BAA9A9F5-9AD7-B3C8-18A2-E7954C24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951F72E-5720-5B06-C432-584F7D899195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8EB02F-6D2C-4711-29FB-C22859617ACF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D8926602-BE32-752F-31FD-DC383FDB478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D3E2A0D-97A0-2612-D3B2-D4D07A7D8DA2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6E6C583-78AD-9A21-7310-D8935F0C7E11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A0767A72-F7D5-C231-E864-95927F8BBAD7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4E3309-895A-3F18-3D64-BF0892EADDB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9F1C40F3-3CD3-7476-15D3-91CF0150E122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BFC17AA-6A47-8BB2-567E-4CED3F048CCB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BD8ADBD-635B-705C-1CDB-36AD050D5091}"/>
              </a:ext>
            </a:extLst>
          </p:cNvPr>
          <p:cNvCxnSpPr>
            <a:cxnSpLocks/>
          </p:cNvCxnSpPr>
          <p:nvPr/>
        </p:nvCxnSpPr>
        <p:spPr>
          <a:xfrm>
            <a:off x="6312024" y="1693469"/>
            <a:ext cx="3123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8AA7CCB9-238D-4DBF-78CD-851003F99966}"/>
              </a:ext>
            </a:extLst>
          </p:cNvPr>
          <p:cNvSpPr/>
          <p:nvPr/>
        </p:nvSpPr>
        <p:spPr>
          <a:xfrm>
            <a:off x="9311022" y="1543450"/>
            <a:ext cx="300038" cy="300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X</a:t>
            </a:r>
            <a:endParaRPr kumimoji="1" lang="zh-TW" altLang="en-US" dirty="0"/>
          </a:p>
        </p:txBody>
      </p:sp>
      <p:grpSp>
        <p:nvGrpSpPr>
          <p:cNvPr id="135" name="群組 134">
            <a:extLst>
              <a:ext uri="{FF2B5EF4-FFF2-40B4-BE49-F238E27FC236}">
                <a16:creationId xmlns:a16="http://schemas.microsoft.com/office/drawing/2014/main" id="{6D460F51-4997-F0AD-3651-E171C3365AE3}"/>
              </a:ext>
            </a:extLst>
          </p:cNvPr>
          <p:cNvGrpSpPr/>
          <p:nvPr/>
        </p:nvGrpSpPr>
        <p:grpSpPr>
          <a:xfrm>
            <a:off x="5434002" y="217524"/>
            <a:ext cx="1171627" cy="628101"/>
            <a:chOff x="5248814" y="46656"/>
            <a:chExt cx="1171627" cy="628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80AC557B-8B46-731D-4942-7E190D1C7670}"/>
                    </a:ext>
                  </a:extLst>
                </p:cNvPr>
                <p:cNvSpPr txBox="1"/>
                <p:nvPr/>
              </p:nvSpPr>
              <p:spPr>
                <a:xfrm>
                  <a:off x="5248814" y="160720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80AC557B-8B46-731D-4942-7E190D1C76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814" y="160720"/>
                  <a:ext cx="65963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4" name="群組 133">
              <a:extLst>
                <a:ext uri="{FF2B5EF4-FFF2-40B4-BE49-F238E27FC236}">
                  <a16:creationId xmlns:a16="http://schemas.microsoft.com/office/drawing/2014/main" id="{762499CF-C0DF-D600-5B1D-4B9DD44F9DA5}"/>
                </a:ext>
              </a:extLst>
            </p:cNvPr>
            <p:cNvGrpSpPr/>
            <p:nvPr/>
          </p:nvGrpSpPr>
          <p:grpSpPr>
            <a:xfrm>
              <a:off x="5820366" y="46656"/>
              <a:ext cx="600075" cy="628101"/>
              <a:chOff x="5820366" y="46656"/>
              <a:chExt cx="600075" cy="628101"/>
            </a:xfrm>
          </p:grpSpPr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C04348A0-44ED-0A47-F004-3DFBADDF76B9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12140DC5-9C98-14FB-D1AB-C73CA72668BB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E3FE4B2D-4E6C-8CF7-5CF8-1195636CF11E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CB06B487-54C8-3FFF-9D81-55B3A7A6D061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CE4583F-53A5-0AAA-6F64-B9C2D2030315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C93FDAD-2521-7CB8-75B3-63FE43F24015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8CDA2415-4CE6-0A9C-5EB6-749DE1C55D2E}"/>
                  </a:ext>
                </a:extLst>
              </p:cNvPr>
              <p:cNvSpPr txBox="1"/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8CDA2415-4CE6-0A9C-5EB6-749DE1C55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" y="74317"/>
                <a:ext cx="3751540" cy="592791"/>
              </a:xfrm>
              <a:prstGeom prst="rect">
                <a:avLst/>
              </a:prstGeom>
              <a:blipFill>
                <a:blip r:embed="rId12"/>
                <a:stretch>
                  <a:fillRect l="-1014" r="-202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直線箭頭接點 136">
            <a:extLst>
              <a:ext uri="{FF2B5EF4-FFF2-40B4-BE49-F238E27FC236}">
                <a16:creationId xmlns:a16="http://schemas.microsoft.com/office/drawing/2014/main" id="{36A9A642-01C4-5631-5D17-EB51437DA8E3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961A7125-B2EB-48CA-0F03-CA02E53E7EC8}"/>
              </a:ext>
            </a:extLst>
          </p:cNvPr>
          <p:cNvGrpSpPr/>
          <p:nvPr/>
        </p:nvGrpSpPr>
        <p:grpSpPr>
          <a:xfrm>
            <a:off x="1631505" y="2598111"/>
            <a:ext cx="1141847" cy="632876"/>
            <a:chOff x="1520982" y="2205881"/>
            <a:chExt cx="1141847" cy="632876"/>
          </a:xfrm>
        </p:grpSpPr>
        <p:grpSp>
          <p:nvGrpSpPr>
            <p:cNvPr id="143" name="群組 142">
              <a:extLst>
                <a:ext uri="{FF2B5EF4-FFF2-40B4-BE49-F238E27FC236}">
                  <a16:creationId xmlns:a16="http://schemas.microsoft.com/office/drawing/2014/main" id="{99446D5D-A135-8A56-E5E3-792E41B3D5F8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339DB39E-0741-B5DB-F9CA-41617FFFE17B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7F5B92FE-ED5B-7464-5A07-340CDEC58A52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4BD254FC-71DF-D846-7C5F-9068A7B6DD85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236259C7-F502-3E27-7681-90750C865C75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8AFC44CD-54C3-88EC-3ABF-BF51F344C786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8AFC44CD-54C3-88EC-3ABF-BF51F344C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E7E19637-8037-01A4-9407-B65A656A82B2}"/>
              </a:ext>
            </a:extLst>
          </p:cNvPr>
          <p:cNvGrpSpPr/>
          <p:nvPr/>
        </p:nvGrpSpPr>
        <p:grpSpPr>
          <a:xfrm>
            <a:off x="5250325" y="2606468"/>
            <a:ext cx="1141847" cy="632876"/>
            <a:chOff x="1520982" y="2205881"/>
            <a:chExt cx="1141847" cy="632876"/>
          </a:xfrm>
        </p:grpSpPr>
        <p:grpSp>
          <p:nvGrpSpPr>
            <p:cNvPr id="150" name="群組 149">
              <a:extLst>
                <a:ext uri="{FF2B5EF4-FFF2-40B4-BE49-F238E27FC236}">
                  <a16:creationId xmlns:a16="http://schemas.microsoft.com/office/drawing/2014/main" id="{1C935FC0-A185-EBD0-023D-C34B01DF91F4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7DD526D5-7CB0-A59F-4446-5DDFAFD5AE8F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8B46B0E6-3D74-4E69-BA33-420E502231BB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14329164-C531-9D32-DB44-D6A23B5A6607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509C32FF-3510-17D1-C50A-0CD138FFE41A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文字方塊 150">
                  <a:extLst>
                    <a:ext uri="{FF2B5EF4-FFF2-40B4-BE49-F238E27FC236}">
                      <a16:creationId xmlns:a16="http://schemas.microsoft.com/office/drawing/2014/main" id="{ACA4DA03-51C3-5969-8027-3C72B7F80A57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1" name="文字方塊 150">
                  <a:extLst>
                    <a:ext uri="{FF2B5EF4-FFF2-40B4-BE49-F238E27FC236}">
                      <a16:creationId xmlns:a16="http://schemas.microsoft.com/office/drawing/2014/main" id="{ACA4DA03-51C3-5969-8027-3C72B7F80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1C8B2DF0-595D-3ECA-A358-37686F3EB59D}"/>
              </a:ext>
            </a:extLst>
          </p:cNvPr>
          <p:cNvGrpSpPr/>
          <p:nvPr/>
        </p:nvGrpSpPr>
        <p:grpSpPr>
          <a:xfrm>
            <a:off x="8612628" y="2623733"/>
            <a:ext cx="1141847" cy="632876"/>
            <a:chOff x="1520982" y="2205881"/>
            <a:chExt cx="1141847" cy="632876"/>
          </a:xfrm>
        </p:grpSpPr>
        <p:grpSp>
          <p:nvGrpSpPr>
            <p:cNvPr id="157" name="群組 156">
              <a:extLst>
                <a:ext uri="{FF2B5EF4-FFF2-40B4-BE49-F238E27FC236}">
                  <a16:creationId xmlns:a16="http://schemas.microsoft.com/office/drawing/2014/main" id="{D4C131A0-C9F4-5139-1F4F-944F3364D429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75BA5AEB-113E-FE92-770E-35992BA793B5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3A6010E9-AA32-C5FE-08BC-3DB6F0D9C451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9B1153FD-D25B-A102-B46A-19A544F1CC6A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CCC18131-0203-37CD-E0CE-5C4906CAADF1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字方塊 157">
                  <a:extLst>
                    <a:ext uri="{FF2B5EF4-FFF2-40B4-BE49-F238E27FC236}">
                      <a16:creationId xmlns:a16="http://schemas.microsoft.com/office/drawing/2014/main" id="{F039C059-A59B-A5C3-268A-4E4481E15DB7}"/>
                    </a:ext>
                  </a:extLst>
                </p:cNvPr>
                <p:cNvSpPr txBox="1"/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8" name="文字方塊 157">
                  <a:extLst>
                    <a:ext uri="{FF2B5EF4-FFF2-40B4-BE49-F238E27FC236}">
                      <a16:creationId xmlns:a16="http://schemas.microsoft.com/office/drawing/2014/main" id="{F039C059-A59B-A5C3-268A-4E4481E15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991"/>
                  <a:ext cx="6596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5" name="直線箭頭接點 164">
            <a:extLst>
              <a:ext uri="{FF2B5EF4-FFF2-40B4-BE49-F238E27FC236}">
                <a16:creationId xmlns:a16="http://schemas.microsoft.com/office/drawing/2014/main" id="{F856AAFD-8900-3AFE-BAD1-6B6B26F9854C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A791177-0D67-19F4-C8F9-DD243894C4AD}"/>
                  </a:ext>
                </a:extLst>
              </p:cNvPr>
              <p:cNvSpPr txBox="1"/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A791177-0D67-19F4-C8F9-DD243894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2555612"/>
                <a:ext cx="659637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B7FD121-12CE-C6A7-7219-6A506591EE6F}"/>
                  </a:ext>
                </a:extLst>
              </p:cNvPr>
              <p:cNvSpPr txBox="1"/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B7FD121-12CE-C6A7-7219-6A506591E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98" y="2555612"/>
                <a:ext cx="316835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742EBE-C895-0814-01AB-BBA469E4B770}"/>
                  </a:ext>
                </a:extLst>
              </p:cNvPr>
              <p:cNvSpPr txBox="1"/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742EBE-C895-0814-01AB-BBA469E4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54" y="2871156"/>
                <a:ext cx="53970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D9361C-CF8E-219B-05B4-2C14FC2EF605}"/>
                  </a:ext>
                </a:extLst>
              </p:cNvPr>
              <p:cNvSpPr txBox="1"/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D9361C-CF8E-219B-05B4-2C14FC2EF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564904"/>
                <a:ext cx="659637" cy="369332"/>
              </a:xfrm>
              <a:prstGeom prst="rect">
                <a:avLst/>
              </a:prstGeom>
              <a:blipFill>
                <a:blip r:embed="rId1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2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D725E-8871-F12B-2416-601D6631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en" altLang="zh-TW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Do h times at the same time.</a:t>
            </a:r>
            <a:endParaRPr kumimoji="1" lang="zh-TW" altLang="en-US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341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群組 53">
            <a:extLst>
              <a:ext uri="{FF2B5EF4-FFF2-40B4-BE49-F238E27FC236}">
                <a16:creationId xmlns:a16="http://schemas.microsoft.com/office/drawing/2014/main" id="{D2AAB7F1-C7E3-28D3-AFB0-94835FE20BCC}"/>
              </a:ext>
            </a:extLst>
          </p:cNvPr>
          <p:cNvGrpSpPr/>
          <p:nvPr/>
        </p:nvGrpSpPr>
        <p:grpSpPr>
          <a:xfrm>
            <a:off x="7896200" y="2139443"/>
            <a:ext cx="1728188" cy="1188623"/>
            <a:chOff x="10559098" y="4042514"/>
            <a:chExt cx="1728188" cy="1188623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DCB73371-6146-A787-A51E-7B8FAC171C31}"/>
                </a:ext>
              </a:extLst>
            </p:cNvPr>
            <p:cNvGrpSpPr/>
            <p:nvPr/>
          </p:nvGrpSpPr>
          <p:grpSpPr>
            <a:xfrm>
              <a:off x="10559098" y="4042514"/>
              <a:ext cx="1202530" cy="1188623"/>
              <a:chOff x="3319406" y="4042514"/>
              <a:chExt cx="1202530" cy="1188623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6C4E6BD4-CEE5-40A1-93B9-95E614E22FFB}"/>
                  </a:ext>
                </a:extLst>
              </p:cNvPr>
              <p:cNvGrpSpPr/>
              <p:nvPr/>
            </p:nvGrpSpPr>
            <p:grpSpPr>
              <a:xfrm>
                <a:off x="3319406" y="4042514"/>
                <a:ext cx="1202530" cy="1188623"/>
                <a:chOff x="3319406" y="4042514"/>
                <a:chExt cx="1202530" cy="1188623"/>
              </a:xfrm>
            </p:grpSpPr>
            <p:grpSp>
              <p:nvGrpSpPr>
                <p:cNvPr id="18" name="群組 17">
                  <a:extLst>
                    <a:ext uri="{FF2B5EF4-FFF2-40B4-BE49-F238E27FC236}">
                      <a16:creationId xmlns:a16="http://schemas.microsoft.com/office/drawing/2014/main" id="{4E614924-96F4-F745-4AB8-FFC9D97AA41F}"/>
                    </a:ext>
                  </a:extLst>
                </p:cNvPr>
                <p:cNvGrpSpPr/>
                <p:nvPr/>
              </p:nvGrpSpPr>
              <p:grpSpPr>
                <a:xfrm>
                  <a:off x="3319406" y="4607501"/>
                  <a:ext cx="1200149" cy="623636"/>
                  <a:chOff x="3475006" y="3429000"/>
                  <a:chExt cx="1200149" cy="623636"/>
                </a:xfrm>
              </p:grpSpPr>
              <p:sp>
                <p:nvSpPr>
                  <p:cNvPr id="21" name="矩形 20">
                    <a:extLst>
                      <a:ext uri="{FF2B5EF4-FFF2-40B4-BE49-F238E27FC236}">
                        <a16:creationId xmlns:a16="http://schemas.microsoft.com/office/drawing/2014/main" id="{74B1A5D7-C916-65F4-3074-30F0CF643F79}"/>
                      </a:ext>
                    </a:extLst>
                  </p:cNvPr>
                  <p:cNvSpPr/>
                  <p:nvPr/>
                </p:nvSpPr>
                <p:spPr>
                  <a:xfrm>
                    <a:off x="3475006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2" name="矩形 21">
                    <a:extLst>
                      <a:ext uri="{FF2B5EF4-FFF2-40B4-BE49-F238E27FC236}">
                        <a16:creationId xmlns:a16="http://schemas.microsoft.com/office/drawing/2014/main" id="{7707FBCA-DD11-0745-0419-363B1FF6C33B}"/>
                      </a:ext>
                    </a:extLst>
                  </p:cNvPr>
                  <p:cNvSpPr/>
                  <p:nvPr/>
                </p:nvSpPr>
                <p:spPr>
                  <a:xfrm>
                    <a:off x="3775043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3" name="矩形 22">
                    <a:extLst>
                      <a:ext uri="{FF2B5EF4-FFF2-40B4-BE49-F238E27FC236}">
                        <a16:creationId xmlns:a16="http://schemas.microsoft.com/office/drawing/2014/main" id="{2DEF5CAD-3826-7F9D-6FE5-749493ED9B8A}"/>
                      </a:ext>
                    </a:extLst>
                  </p:cNvPr>
                  <p:cNvSpPr/>
                  <p:nvPr/>
                </p:nvSpPr>
                <p:spPr>
                  <a:xfrm>
                    <a:off x="3475006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31C1B2E5-5A13-0843-A9DB-89B518D9203A}"/>
                      </a:ext>
                    </a:extLst>
                  </p:cNvPr>
                  <p:cNvSpPr/>
                  <p:nvPr/>
                </p:nvSpPr>
                <p:spPr>
                  <a:xfrm>
                    <a:off x="3775043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6" name="矩形 25">
                    <a:extLst>
                      <a:ext uri="{FF2B5EF4-FFF2-40B4-BE49-F238E27FC236}">
                        <a16:creationId xmlns:a16="http://schemas.microsoft.com/office/drawing/2014/main" id="{E1040626-ED67-BA63-2DD1-B2CE3E795CC1}"/>
                      </a:ext>
                    </a:extLst>
                  </p:cNvPr>
                  <p:cNvSpPr/>
                  <p:nvPr/>
                </p:nvSpPr>
                <p:spPr>
                  <a:xfrm>
                    <a:off x="4075081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7" name="矩形 26">
                    <a:extLst>
                      <a:ext uri="{FF2B5EF4-FFF2-40B4-BE49-F238E27FC236}">
                        <a16:creationId xmlns:a16="http://schemas.microsoft.com/office/drawing/2014/main" id="{BFAC8248-6D28-D9B7-9E97-82D37566C280}"/>
                      </a:ext>
                    </a:extLst>
                  </p:cNvPr>
                  <p:cNvSpPr/>
                  <p:nvPr/>
                </p:nvSpPr>
                <p:spPr>
                  <a:xfrm>
                    <a:off x="4375118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97B72CEB-3334-3EA1-9676-9B948A2FE162}"/>
                      </a:ext>
                    </a:extLst>
                  </p:cNvPr>
                  <p:cNvSpPr/>
                  <p:nvPr/>
                </p:nvSpPr>
                <p:spPr>
                  <a:xfrm>
                    <a:off x="4075081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CCCC9F33-60F7-8FB0-0CE4-32CA8FAB6614}"/>
                      </a:ext>
                    </a:extLst>
                  </p:cNvPr>
                  <p:cNvSpPr/>
                  <p:nvPr/>
                </p:nvSpPr>
                <p:spPr>
                  <a:xfrm>
                    <a:off x="4375118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</p:grp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AC59CCDF-82E9-42E4-F1F7-D2951054D826}"/>
                    </a:ext>
                  </a:extLst>
                </p:cNvPr>
                <p:cNvSpPr/>
                <p:nvPr/>
              </p:nvSpPr>
              <p:spPr>
                <a:xfrm>
                  <a:off x="3321787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FA89AF42-B9AD-E80E-D6C3-B83C25917025}"/>
                    </a:ext>
                  </a:extLst>
                </p:cNvPr>
                <p:cNvSpPr/>
                <p:nvPr/>
              </p:nvSpPr>
              <p:spPr>
                <a:xfrm>
                  <a:off x="3621824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DE71F179-FBFF-BE83-C9B6-8F739B56B421}"/>
                    </a:ext>
                  </a:extLst>
                </p:cNvPr>
                <p:cNvSpPr/>
                <p:nvPr/>
              </p:nvSpPr>
              <p:spPr>
                <a:xfrm>
                  <a:off x="3921862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749BB500-22EC-95AB-9AB4-EE55C5ED74A1}"/>
                    </a:ext>
                  </a:extLst>
                </p:cNvPr>
                <p:cNvSpPr/>
                <p:nvPr/>
              </p:nvSpPr>
              <p:spPr>
                <a:xfrm>
                  <a:off x="4221899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F20FE7B-8265-EA4F-7953-2670EA214006}"/>
                  </a:ext>
                </a:extLst>
              </p:cNvPr>
              <p:cNvSpPr/>
              <p:nvPr/>
            </p:nvSpPr>
            <p:spPr>
              <a:xfrm>
                <a:off x="3319406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A5DB07D-332E-055B-109C-F31551D03FDA}"/>
                  </a:ext>
                </a:extLst>
              </p:cNvPr>
              <p:cNvSpPr/>
              <p:nvPr/>
            </p:nvSpPr>
            <p:spPr>
              <a:xfrm>
                <a:off x="3619443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902E6F0-9139-0EE6-B1D2-59071C438CA0}"/>
                  </a:ext>
                </a:extLst>
              </p:cNvPr>
              <p:cNvSpPr/>
              <p:nvPr/>
            </p:nvSpPr>
            <p:spPr>
              <a:xfrm>
                <a:off x="3919481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564D4AB-70D5-88F9-2EBF-366BB1561C2E}"/>
                  </a:ext>
                </a:extLst>
              </p:cNvPr>
              <p:cNvSpPr/>
              <p:nvPr/>
            </p:nvSpPr>
            <p:spPr>
              <a:xfrm>
                <a:off x="4219518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FC78F965-522A-CC7D-D5E6-D66CC2967675}"/>
                    </a:ext>
                  </a:extLst>
                </p:cNvPr>
                <p:cNvSpPr txBox="1"/>
                <p:nvPr/>
              </p:nvSpPr>
              <p:spPr>
                <a:xfrm>
                  <a:off x="11826519" y="4465136"/>
                  <a:ext cx="460767" cy="376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TW" b="0" i="1" smtClean="0">
                                <a:solidFill>
                                  <a:srgbClr val="FF793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solidFill>
                                  <a:srgbClr val="FF7935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solidFill>
                                  <a:srgbClr val="FF793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kumimoji="1" lang="zh-TW" altLang="en-US" dirty="0">
                    <a:solidFill>
                      <a:srgbClr val="FF793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FC78F965-522A-CC7D-D5E6-D66CC2967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6519" y="4465136"/>
                  <a:ext cx="460767" cy="376000"/>
                </a:xfrm>
                <a:prstGeom prst="rect">
                  <a:avLst/>
                </a:prstGeom>
                <a:blipFill>
                  <a:blip r:embed="rId2"/>
                  <a:stretch>
                    <a:fillRect r="-81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標題 1">
            <a:extLst>
              <a:ext uri="{FF2B5EF4-FFF2-40B4-BE49-F238E27FC236}">
                <a16:creationId xmlns:a16="http://schemas.microsoft.com/office/drawing/2014/main" id="{E24D648E-EBB0-C1C5-DB4A-62343C1D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51" y="980729"/>
            <a:ext cx="3832595" cy="576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kumimoji="1" lang="en" altLang="zh-TW" sz="16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Concatenate all the attention heads</a:t>
            </a:r>
            <a:r>
              <a:rPr kumimoji="1" lang="zh-TW" altLang="en-US" sz="16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br>
              <a:rPr kumimoji="1" lang="en-US" altLang="zh-TW" sz="16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</a:br>
            <a:r>
              <a:rPr kumimoji="1" lang="en-US" altLang="zh-TW" sz="1600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(by columns)</a:t>
            </a:r>
            <a:endParaRPr kumimoji="1" lang="zh-TW" altLang="en-US" sz="1600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cxnSp>
        <p:nvCxnSpPr>
          <p:cNvPr id="35" name="直線箭頭接點 34">
            <a:extLst>
              <a:ext uri="{FF2B5EF4-FFF2-40B4-BE49-F238E27FC236}">
                <a16:creationId xmlns:a16="http://schemas.microsoft.com/office/drawing/2014/main" id="{AAC55EBE-B880-8E8E-EEE4-CA77686B6B4E}"/>
              </a:ext>
            </a:extLst>
          </p:cNvPr>
          <p:cNvCxnSpPr>
            <a:cxnSpLocks/>
          </p:cNvCxnSpPr>
          <p:nvPr/>
        </p:nvCxnSpPr>
        <p:spPr>
          <a:xfrm>
            <a:off x="4821664" y="1346730"/>
            <a:ext cx="561585" cy="815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箭頭接點 38">
            <a:extLst>
              <a:ext uri="{FF2B5EF4-FFF2-40B4-BE49-F238E27FC236}">
                <a16:creationId xmlns:a16="http://schemas.microsoft.com/office/drawing/2014/main" id="{1F15E2FD-5087-186E-0AD6-728DFBD68C51}"/>
              </a:ext>
            </a:extLst>
          </p:cNvPr>
          <p:cNvCxnSpPr>
            <a:cxnSpLocks/>
          </p:cNvCxnSpPr>
          <p:nvPr/>
        </p:nvCxnSpPr>
        <p:spPr>
          <a:xfrm flipH="1">
            <a:off x="7176120" y="1378417"/>
            <a:ext cx="627882" cy="8276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箭頭接點 61">
            <a:extLst>
              <a:ext uri="{FF2B5EF4-FFF2-40B4-BE49-F238E27FC236}">
                <a16:creationId xmlns:a16="http://schemas.microsoft.com/office/drawing/2014/main" id="{8D930605-6942-A7DC-4A90-343FAD16BE34}"/>
              </a:ext>
            </a:extLst>
          </p:cNvPr>
          <p:cNvCxnSpPr>
            <a:cxnSpLocks/>
          </p:cNvCxnSpPr>
          <p:nvPr/>
        </p:nvCxnSpPr>
        <p:spPr>
          <a:xfrm>
            <a:off x="6311900" y="3394720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627EEFB7-7346-0B42-3006-D44D51A3D0BE}"/>
                  </a:ext>
                </a:extLst>
              </p:cNvPr>
              <p:cNvSpPr txBox="1"/>
              <p:nvPr/>
            </p:nvSpPr>
            <p:spPr>
              <a:xfrm>
                <a:off x="7228678" y="251475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627EEFB7-7346-0B42-3006-D44D51A3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78" y="2514750"/>
                <a:ext cx="4026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文字方塊 88">
            <a:extLst>
              <a:ext uri="{FF2B5EF4-FFF2-40B4-BE49-F238E27FC236}">
                <a16:creationId xmlns:a16="http://schemas.microsoft.com/office/drawing/2014/main" id="{DE818028-0FE8-57B8-F298-0E665ADB8952}"/>
              </a:ext>
            </a:extLst>
          </p:cNvPr>
          <p:cNvSpPr txBox="1"/>
          <p:nvPr/>
        </p:nvSpPr>
        <p:spPr>
          <a:xfrm>
            <a:off x="6177028" y="46051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+</a:t>
            </a:r>
            <a:endParaRPr kumimoji="1" lang="zh-TW" altLang="en-US" dirty="0"/>
          </a:p>
        </p:txBody>
      </p:sp>
      <p:cxnSp>
        <p:nvCxnSpPr>
          <p:cNvPr id="91" name="直線箭頭接點 90">
            <a:extLst>
              <a:ext uri="{FF2B5EF4-FFF2-40B4-BE49-F238E27FC236}">
                <a16:creationId xmlns:a16="http://schemas.microsoft.com/office/drawing/2014/main" id="{AC5269C8-7DB3-0447-31F7-EA4580535D96}"/>
              </a:ext>
            </a:extLst>
          </p:cNvPr>
          <p:cNvCxnSpPr>
            <a:cxnSpLocks/>
          </p:cNvCxnSpPr>
          <p:nvPr/>
        </p:nvCxnSpPr>
        <p:spPr>
          <a:xfrm>
            <a:off x="6311409" y="5157192"/>
            <a:ext cx="0" cy="720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群組 206">
            <a:extLst>
              <a:ext uri="{FF2B5EF4-FFF2-40B4-BE49-F238E27FC236}">
                <a16:creationId xmlns:a16="http://schemas.microsoft.com/office/drawing/2014/main" id="{8E754930-36F3-2E55-B2FD-E634F2F995A8}"/>
              </a:ext>
            </a:extLst>
          </p:cNvPr>
          <p:cNvGrpSpPr/>
          <p:nvPr/>
        </p:nvGrpSpPr>
        <p:grpSpPr>
          <a:xfrm>
            <a:off x="3885128" y="217524"/>
            <a:ext cx="1171627" cy="628101"/>
            <a:chOff x="5248814" y="46656"/>
            <a:chExt cx="1171627" cy="628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>
                  <a:extLst>
                    <a:ext uri="{FF2B5EF4-FFF2-40B4-BE49-F238E27FC236}">
                      <a16:creationId xmlns:a16="http://schemas.microsoft.com/office/drawing/2014/main" id="{3830CEF6-61FD-19EF-0410-43F46CCDE703}"/>
                    </a:ext>
                  </a:extLst>
                </p:cNvPr>
                <p:cNvSpPr txBox="1"/>
                <p:nvPr/>
              </p:nvSpPr>
              <p:spPr>
                <a:xfrm>
                  <a:off x="5248814" y="160720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8" name="文字方塊 207">
                  <a:extLst>
                    <a:ext uri="{FF2B5EF4-FFF2-40B4-BE49-F238E27FC236}">
                      <a16:creationId xmlns:a16="http://schemas.microsoft.com/office/drawing/2014/main" id="{3830CEF6-61FD-19EF-0410-43F46CCDE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814" y="160720"/>
                  <a:ext cx="65963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9" name="群組 208">
              <a:extLst>
                <a:ext uri="{FF2B5EF4-FFF2-40B4-BE49-F238E27FC236}">
                  <a16:creationId xmlns:a16="http://schemas.microsoft.com/office/drawing/2014/main" id="{5067D8F3-F78D-D35D-CD4D-69F6CC61FC4F}"/>
                </a:ext>
              </a:extLst>
            </p:cNvPr>
            <p:cNvGrpSpPr/>
            <p:nvPr/>
          </p:nvGrpSpPr>
          <p:grpSpPr>
            <a:xfrm>
              <a:off x="5820366" y="46656"/>
              <a:ext cx="600075" cy="628101"/>
              <a:chOff x="5820366" y="46656"/>
              <a:chExt cx="600075" cy="628101"/>
            </a:xfrm>
          </p:grpSpPr>
          <p:grpSp>
            <p:nvGrpSpPr>
              <p:cNvPr id="210" name="群組 209">
                <a:extLst>
                  <a:ext uri="{FF2B5EF4-FFF2-40B4-BE49-F238E27FC236}">
                    <a16:creationId xmlns:a16="http://schemas.microsoft.com/office/drawing/2014/main" id="{6A04F8DF-646D-3ABC-BA41-0EC240F6DAF8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388C373E-2AEE-AD40-C940-65ACEE80AB86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42427DD3-3300-2B13-760C-D645318D086E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11" name="群組 210">
                <a:extLst>
                  <a:ext uri="{FF2B5EF4-FFF2-40B4-BE49-F238E27FC236}">
                    <a16:creationId xmlns:a16="http://schemas.microsoft.com/office/drawing/2014/main" id="{3E89FB76-DB95-840B-F82C-7C7C7DF59314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091451D-019E-D8CF-8390-3B989A26C7A3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DC4B6E8E-A99B-C1CE-1FCA-42B15FAF27E5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225" name="群組 224">
            <a:extLst>
              <a:ext uri="{FF2B5EF4-FFF2-40B4-BE49-F238E27FC236}">
                <a16:creationId xmlns:a16="http://schemas.microsoft.com/office/drawing/2014/main" id="{51874053-A5DF-9DF8-B5E4-02EB448A3F58}"/>
              </a:ext>
            </a:extLst>
          </p:cNvPr>
          <p:cNvGrpSpPr/>
          <p:nvPr/>
        </p:nvGrpSpPr>
        <p:grpSpPr>
          <a:xfrm>
            <a:off x="6938253" y="217524"/>
            <a:ext cx="1171627" cy="628101"/>
            <a:chOff x="5248814" y="46656"/>
            <a:chExt cx="1171627" cy="628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字方塊 225">
                  <a:extLst>
                    <a:ext uri="{FF2B5EF4-FFF2-40B4-BE49-F238E27FC236}">
                      <a16:creationId xmlns:a16="http://schemas.microsoft.com/office/drawing/2014/main" id="{80701BF0-06A5-EE33-3048-ED2212303191}"/>
                    </a:ext>
                  </a:extLst>
                </p:cNvPr>
                <p:cNvSpPr txBox="1"/>
                <p:nvPr/>
              </p:nvSpPr>
              <p:spPr>
                <a:xfrm>
                  <a:off x="5248814" y="160720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26" name="文字方塊 225">
                  <a:extLst>
                    <a:ext uri="{FF2B5EF4-FFF2-40B4-BE49-F238E27FC236}">
                      <a16:creationId xmlns:a16="http://schemas.microsoft.com/office/drawing/2014/main" id="{80701BF0-06A5-EE33-3048-ED2212303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814" y="160720"/>
                  <a:ext cx="65963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7" name="群組 226">
              <a:extLst>
                <a:ext uri="{FF2B5EF4-FFF2-40B4-BE49-F238E27FC236}">
                  <a16:creationId xmlns:a16="http://schemas.microsoft.com/office/drawing/2014/main" id="{C8D0B590-4CD9-8B4F-997F-7B3A570E3E62}"/>
                </a:ext>
              </a:extLst>
            </p:cNvPr>
            <p:cNvGrpSpPr/>
            <p:nvPr/>
          </p:nvGrpSpPr>
          <p:grpSpPr>
            <a:xfrm>
              <a:off x="5820366" y="46656"/>
              <a:ext cx="600075" cy="628101"/>
              <a:chOff x="5820366" y="46656"/>
              <a:chExt cx="600075" cy="628101"/>
            </a:xfrm>
          </p:grpSpPr>
          <p:grpSp>
            <p:nvGrpSpPr>
              <p:cNvPr id="228" name="群組 227">
                <a:extLst>
                  <a:ext uri="{FF2B5EF4-FFF2-40B4-BE49-F238E27FC236}">
                    <a16:creationId xmlns:a16="http://schemas.microsoft.com/office/drawing/2014/main" id="{32145C6E-7A8A-5D8D-175D-6FE970BC6529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232" name="矩形 231">
                  <a:extLst>
                    <a:ext uri="{FF2B5EF4-FFF2-40B4-BE49-F238E27FC236}">
                      <a16:creationId xmlns:a16="http://schemas.microsoft.com/office/drawing/2014/main" id="{3661CCCC-6EF7-1654-D6ED-FFCDC88739D7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33" name="矩形 232">
                  <a:extLst>
                    <a:ext uri="{FF2B5EF4-FFF2-40B4-BE49-F238E27FC236}">
                      <a16:creationId xmlns:a16="http://schemas.microsoft.com/office/drawing/2014/main" id="{267D8783-D52C-9921-8113-9AFCD32F34D5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29" name="群組 228">
                <a:extLst>
                  <a:ext uri="{FF2B5EF4-FFF2-40B4-BE49-F238E27FC236}">
                    <a16:creationId xmlns:a16="http://schemas.microsoft.com/office/drawing/2014/main" id="{62CE8757-11CE-86BD-A537-C663EF1425CB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230" name="矩形 229">
                  <a:extLst>
                    <a:ext uri="{FF2B5EF4-FFF2-40B4-BE49-F238E27FC236}">
                      <a16:creationId xmlns:a16="http://schemas.microsoft.com/office/drawing/2014/main" id="{A4604F4A-4E0B-AD4D-FB91-430B305DE740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31" name="矩形 230">
                  <a:extLst>
                    <a:ext uri="{FF2B5EF4-FFF2-40B4-BE49-F238E27FC236}">
                      <a16:creationId xmlns:a16="http://schemas.microsoft.com/office/drawing/2014/main" id="{3459874F-7790-024D-87EE-41601F3D50D6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252" name="群組 251">
            <a:extLst>
              <a:ext uri="{FF2B5EF4-FFF2-40B4-BE49-F238E27FC236}">
                <a16:creationId xmlns:a16="http://schemas.microsoft.com/office/drawing/2014/main" id="{918CEEC1-8AA6-68C9-E05E-514B2AEBE3C2}"/>
              </a:ext>
            </a:extLst>
          </p:cNvPr>
          <p:cNvGrpSpPr/>
          <p:nvPr/>
        </p:nvGrpSpPr>
        <p:grpSpPr>
          <a:xfrm>
            <a:off x="5159896" y="2296056"/>
            <a:ext cx="1776589" cy="628376"/>
            <a:chOff x="4842546" y="2296056"/>
            <a:chExt cx="1776589" cy="628376"/>
          </a:xfrm>
        </p:grpSpPr>
        <p:grpSp>
          <p:nvGrpSpPr>
            <p:cNvPr id="234" name="群組 233">
              <a:extLst>
                <a:ext uri="{FF2B5EF4-FFF2-40B4-BE49-F238E27FC236}">
                  <a16:creationId xmlns:a16="http://schemas.microsoft.com/office/drawing/2014/main" id="{BCD01938-AA6D-1BD5-4AAE-329493A3F835}"/>
                </a:ext>
              </a:extLst>
            </p:cNvPr>
            <p:cNvGrpSpPr/>
            <p:nvPr/>
          </p:nvGrpSpPr>
          <p:grpSpPr>
            <a:xfrm>
              <a:off x="4842546" y="2296331"/>
              <a:ext cx="1171627" cy="628101"/>
              <a:chOff x="5248814" y="46656"/>
              <a:chExt cx="1171627" cy="628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" name="文字方塊 234">
                    <a:extLst>
                      <a:ext uri="{FF2B5EF4-FFF2-40B4-BE49-F238E27FC236}">
                        <a16:creationId xmlns:a16="http://schemas.microsoft.com/office/drawing/2014/main" id="{8F4E12F1-67DF-C93C-5A76-434D12D3A542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35" name="文字方塊 234">
                    <a:extLst>
                      <a:ext uri="{FF2B5EF4-FFF2-40B4-BE49-F238E27FC236}">
                        <a16:creationId xmlns:a16="http://schemas.microsoft.com/office/drawing/2014/main" id="{8F4E12F1-67DF-C93C-5A76-434D12D3A5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36" name="群組 235">
                <a:extLst>
                  <a:ext uri="{FF2B5EF4-FFF2-40B4-BE49-F238E27FC236}">
                    <a16:creationId xmlns:a16="http://schemas.microsoft.com/office/drawing/2014/main" id="{91049703-E9CF-7A45-E3C4-C9551E8A44F5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237" name="群組 236">
                  <a:extLst>
                    <a:ext uri="{FF2B5EF4-FFF2-40B4-BE49-F238E27FC236}">
                      <a16:creationId xmlns:a16="http://schemas.microsoft.com/office/drawing/2014/main" id="{32B2A35E-A8C8-3CBC-4F47-4E3659F619EE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241" name="矩形 240">
                    <a:extLst>
                      <a:ext uri="{FF2B5EF4-FFF2-40B4-BE49-F238E27FC236}">
                        <a16:creationId xmlns:a16="http://schemas.microsoft.com/office/drawing/2014/main" id="{5ED38F0E-53F5-7B5A-80AE-6505BDEC17AB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242" name="矩形 241">
                    <a:extLst>
                      <a:ext uri="{FF2B5EF4-FFF2-40B4-BE49-F238E27FC236}">
                        <a16:creationId xmlns:a16="http://schemas.microsoft.com/office/drawing/2014/main" id="{E357BF37-A723-3973-26A9-C416BB81E82B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238" name="群組 237">
                  <a:extLst>
                    <a:ext uri="{FF2B5EF4-FFF2-40B4-BE49-F238E27FC236}">
                      <a16:creationId xmlns:a16="http://schemas.microsoft.com/office/drawing/2014/main" id="{B61201C2-A8C9-4C40-BF66-51CEFFC426C4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239" name="矩形 238">
                    <a:extLst>
                      <a:ext uri="{FF2B5EF4-FFF2-40B4-BE49-F238E27FC236}">
                        <a16:creationId xmlns:a16="http://schemas.microsoft.com/office/drawing/2014/main" id="{B1741878-FE4A-1604-8BE9-F39F17F6D25F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240" name="矩形 239">
                    <a:extLst>
                      <a:ext uri="{FF2B5EF4-FFF2-40B4-BE49-F238E27FC236}">
                        <a16:creationId xmlns:a16="http://schemas.microsoft.com/office/drawing/2014/main" id="{4997D4D7-0815-A01D-34BA-33D89C58D1BD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245" name="群組 244">
              <a:extLst>
                <a:ext uri="{FF2B5EF4-FFF2-40B4-BE49-F238E27FC236}">
                  <a16:creationId xmlns:a16="http://schemas.microsoft.com/office/drawing/2014/main" id="{C59EA9DF-0474-7561-33AB-3B572A1F5579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246" name="群組 245">
                <a:extLst>
                  <a:ext uri="{FF2B5EF4-FFF2-40B4-BE49-F238E27FC236}">
                    <a16:creationId xmlns:a16="http://schemas.microsoft.com/office/drawing/2014/main" id="{FB6AAAF1-BCDE-F063-4802-FB2233EB4CBB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0BAA49C8-FF9E-64F6-4F8F-8E085E12C990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2BE8C216-C648-9908-64F9-3FA48FB9DA2E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47" name="群組 246">
                <a:extLst>
                  <a:ext uri="{FF2B5EF4-FFF2-40B4-BE49-F238E27FC236}">
                    <a16:creationId xmlns:a16="http://schemas.microsoft.com/office/drawing/2014/main" id="{6C176CC2-F9CA-E94B-0B83-AD16A54D79E5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4E4F92C7-30E2-34F9-3306-3CBB3CC0D726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91C4FA8B-1233-E716-F6A0-D725F3D249F7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253" name="群組 252">
            <a:extLst>
              <a:ext uri="{FF2B5EF4-FFF2-40B4-BE49-F238E27FC236}">
                <a16:creationId xmlns:a16="http://schemas.microsoft.com/office/drawing/2014/main" id="{80446EF0-48CA-3C2D-2DA5-64B716CAD208}"/>
              </a:ext>
            </a:extLst>
          </p:cNvPr>
          <p:cNvGrpSpPr/>
          <p:nvPr/>
        </p:nvGrpSpPr>
        <p:grpSpPr>
          <a:xfrm>
            <a:off x="6467405" y="4444955"/>
            <a:ext cx="1718974" cy="588539"/>
            <a:chOff x="4973235" y="5816713"/>
            <a:chExt cx="1718974" cy="58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文字方塊 253">
                  <a:extLst>
                    <a:ext uri="{FF2B5EF4-FFF2-40B4-BE49-F238E27FC236}">
                      <a16:creationId xmlns:a16="http://schemas.microsoft.com/office/drawing/2014/main" id="{DC93C408-EE44-0931-43F8-138156E55293}"/>
                    </a:ext>
                  </a:extLst>
                </p:cNvPr>
                <p:cNvSpPr txBox="1"/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4" name="文字方塊 253">
                  <a:extLst>
                    <a:ext uri="{FF2B5EF4-FFF2-40B4-BE49-F238E27FC236}">
                      <a16:creationId xmlns:a16="http://schemas.microsoft.com/office/drawing/2014/main" id="{DC93C408-EE44-0931-43F8-138156E552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5879695"/>
                  <a:ext cx="4607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5" name="群組 254">
              <a:extLst>
                <a:ext uri="{FF2B5EF4-FFF2-40B4-BE49-F238E27FC236}">
                  <a16:creationId xmlns:a16="http://schemas.microsoft.com/office/drawing/2014/main" id="{F3768E4A-392D-C513-9E95-31109772DFF0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588539"/>
              <a:chOff x="5499791" y="6041445"/>
              <a:chExt cx="1192418" cy="588539"/>
            </a:xfrm>
          </p:grpSpPr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8812CFAC-83EF-624E-C24D-1E6928001022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7" name="矩形 256">
                <a:extLst>
                  <a:ext uri="{FF2B5EF4-FFF2-40B4-BE49-F238E27FC236}">
                    <a16:creationId xmlns:a16="http://schemas.microsoft.com/office/drawing/2014/main" id="{29395625-0CA2-EADC-5C14-53FA4BFE67C7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8" name="矩形 257">
                <a:extLst>
                  <a:ext uri="{FF2B5EF4-FFF2-40B4-BE49-F238E27FC236}">
                    <a16:creationId xmlns:a16="http://schemas.microsoft.com/office/drawing/2014/main" id="{E012933D-AA90-80E2-DE81-94F0B66ADF68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9" name="矩形 258">
                <a:extLst>
                  <a:ext uri="{FF2B5EF4-FFF2-40B4-BE49-F238E27FC236}">
                    <a16:creationId xmlns:a16="http://schemas.microsoft.com/office/drawing/2014/main" id="{02CAC7BF-88DB-FCE3-22DC-D226D76B0608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B1120A1D-1A5F-B29F-F676-825BB062B216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1FE8FD44-2C59-891D-C664-1E6CFD30690F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EF3A2399-31FA-5EB8-BED1-237891C79F48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011F96BF-905C-5C3B-77EA-180C00D9B00D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64" name="群組 263">
            <a:extLst>
              <a:ext uri="{FF2B5EF4-FFF2-40B4-BE49-F238E27FC236}">
                <a16:creationId xmlns:a16="http://schemas.microsoft.com/office/drawing/2014/main" id="{2FB29981-B2D7-055E-7646-88F551C643F3}"/>
              </a:ext>
            </a:extLst>
          </p:cNvPr>
          <p:cNvGrpSpPr/>
          <p:nvPr/>
        </p:nvGrpSpPr>
        <p:grpSpPr>
          <a:xfrm>
            <a:off x="3791744" y="4466119"/>
            <a:ext cx="1776589" cy="628376"/>
            <a:chOff x="4842546" y="2296056"/>
            <a:chExt cx="1776589" cy="628376"/>
          </a:xfrm>
        </p:grpSpPr>
        <p:grpSp>
          <p:nvGrpSpPr>
            <p:cNvPr id="265" name="群組 264">
              <a:extLst>
                <a:ext uri="{FF2B5EF4-FFF2-40B4-BE49-F238E27FC236}">
                  <a16:creationId xmlns:a16="http://schemas.microsoft.com/office/drawing/2014/main" id="{93CE4315-8EC3-0E48-11BE-B5F40AC1D839}"/>
                </a:ext>
              </a:extLst>
            </p:cNvPr>
            <p:cNvGrpSpPr/>
            <p:nvPr/>
          </p:nvGrpSpPr>
          <p:grpSpPr>
            <a:xfrm>
              <a:off x="4842546" y="2296331"/>
              <a:ext cx="1171627" cy="628101"/>
              <a:chOff x="5248814" y="46656"/>
              <a:chExt cx="1171627" cy="628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文字方塊 272">
                    <a:extLst>
                      <a:ext uri="{FF2B5EF4-FFF2-40B4-BE49-F238E27FC236}">
                        <a16:creationId xmlns:a16="http://schemas.microsoft.com/office/drawing/2014/main" id="{312FA8BC-166C-6E6E-21A9-F9CC24A4D0C1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73" name="文字方塊 272">
                    <a:extLst>
                      <a:ext uri="{FF2B5EF4-FFF2-40B4-BE49-F238E27FC236}">
                        <a16:creationId xmlns:a16="http://schemas.microsoft.com/office/drawing/2014/main" id="{312FA8BC-166C-6E6E-21A9-F9CC24A4D0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4" name="群組 273">
                <a:extLst>
                  <a:ext uri="{FF2B5EF4-FFF2-40B4-BE49-F238E27FC236}">
                    <a16:creationId xmlns:a16="http://schemas.microsoft.com/office/drawing/2014/main" id="{75AE945C-D892-E2A0-96D0-C9D2E9B09AAB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275" name="群組 274">
                  <a:extLst>
                    <a:ext uri="{FF2B5EF4-FFF2-40B4-BE49-F238E27FC236}">
                      <a16:creationId xmlns:a16="http://schemas.microsoft.com/office/drawing/2014/main" id="{DEE969A4-F6A1-7799-B603-E9969315CDAC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279" name="矩形 278">
                    <a:extLst>
                      <a:ext uri="{FF2B5EF4-FFF2-40B4-BE49-F238E27FC236}">
                        <a16:creationId xmlns:a16="http://schemas.microsoft.com/office/drawing/2014/main" id="{A57AD71D-C0CF-A1FF-06EC-79A5955290B0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280" name="矩形 279">
                    <a:extLst>
                      <a:ext uri="{FF2B5EF4-FFF2-40B4-BE49-F238E27FC236}">
                        <a16:creationId xmlns:a16="http://schemas.microsoft.com/office/drawing/2014/main" id="{B308E3BA-8E3C-6914-061C-EB7C5EBB0161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276" name="群組 275">
                  <a:extLst>
                    <a:ext uri="{FF2B5EF4-FFF2-40B4-BE49-F238E27FC236}">
                      <a16:creationId xmlns:a16="http://schemas.microsoft.com/office/drawing/2014/main" id="{D43693A4-DA38-6648-FBF3-B43D63534078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277" name="矩形 276">
                    <a:extLst>
                      <a:ext uri="{FF2B5EF4-FFF2-40B4-BE49-F238E27FC236}">
                        <a16:creationId xmlns:a16="http://schemas.microsoft.com/office/drawing/2014/main" id="{16BA78EE-FA1E-D720-3925-5FA18B36C77A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278" name="矩形 277">
                    <a:extLst>
                      <a:ext uri="{FF2B5EF4-FFF2-40B4-BE49-F238E27FC236}">
                        <a16:creationId xmlns:a16="http://schemas.microsoft.com/office/drawing/2014/main" id="{9EE77F37-9BD3-0058-BDC8-A874050F3898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266" name="群組 265">
              <a:extLst>
                <a:ext uri="{FF2B5EF4-FFF2-40B4-BE49-F238E27FC236}">
                  <a16:creationId xmlns:a16="http://schemas.microsoft.com/office/drawing/2014/main" id="{E86A4FAA-54AB-34DB-577E-F625C4618EDD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267" name="群組 266">
                <a:extLst>
                  <a:ext uri="{FF2B5EF4-FFF2-40B4-BE49-F238E27FC236}">
                    <a16:creationId xmlns:a16="http://schemas.microsoft.com/office/drawing/2014/main" id="{B1CCBD58-0C3F-46C9-17E8-E21DAA4C97C6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271" name="矩形 270">
                  <a:extLst>
                    <a:ext uri="{FF2B5EF4-FFF2-40B4-BE49-F238E27FC236}">
                      <a16:creationId xmlns:a16="http://schemas.microsoft.com/office/drawing/2014/main" id="{453A152F-D411-33F4-C3D3-EA02F615D883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14914594-97B3-A00B-FA04-CCF302F072AE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68" name="群組 267">
                <a:extLst>
                  <a:ext uri="{FF2B5EF4-FFF2-40B4-BE49-F238E27FC236}">
                    <a16:creationId xmlns:a16="http://schemas.microsoft.com/office/drawing/2014/main" id="{486482C0-E20F-BEC0-633B-5AAF42073F6A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269" name="矩形 268">
                  <a:extLst>
                    <a:ext uri="{FF2B5EF4-FFF2-40B4-BE49-F238E27FC236}">
                      <a16:creationId xmlns:a16="http://schemas.microsoft.com/office/drawing/2014/main" id="{2AA92E7C-B107-F3C1-D2BC-226C66B6D00F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70" name="矩形 269">
                  <a:extLst>
                    <a:ext uri="{FF2B5EF4-FFF2-40B4-BE49-F238E27FC236}">
                      <a16:creationId xmlns:a16="http://schemas.microsoft.com/office/drawing/2014/main" id="{7561DDF5-A9BC-5012-5215-E7DB8648BD14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281" name="群組 280">
            <a:extLst>
              <a:ext uri="{FF2B5EF4-FFF2-40B4-BE49-F238E27FC236}">
                <a16:creationId xmlns:a16="http://schemas.microsoft.com/office/drawing/2014/main" id="{1B95A76B-965B-4D17-D867-3250D0E57FF1}"/>
              </a:ext>
            </a:extLst>
          </p:cNvPr>
          <p:cNvGrpSpPr/>
          <p:nvPr/>
        </p:nvGrpSpPr>
        <p:grpSpPr>
          <a:xfrm>
            <a:off x="5143190" y="6080321"/>
            <a:ext cx="1776589" cy="628376"/>
            <a:chOff x="4842546" y="2296056"/>
            <a:chExt cx="1776589" cy="628376"/>
          </a:xfrm>
        </p:grpSpPr>
        <p:grpSp>
          <p:nvGrpSpPr>
            <p:cNvPr id="282" name="群組 281">
              <a:extLst>
                <a:ext uri="{FF2B5EF4-FFF2-40B4-BE49-F238E27FC236}">
                  <a16:creationId xmlns:a16="http://schemas.microsoft.com/office/drawing/2014/main" id="{219AB5EE-3206-6020-8422-3CA266DD17B8}"/>
                </a:ext>
              </a:extLst>
            </p:cNvPr>
            <p:cNvGrpSpPr/>
            <p:nvPr/>
          </p:nvGrpSpPr>
          <p:grpSpPr>
            <a:xfrm>
              <a:off x="4842546" y="2296331"/>
              <a:ext cx="1171627" cy="628101"/>
              <a:chOff x="5248814" y="46656"/>
              <a:chExt cx="1171627" cy="628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文字方塊 289">
                    <a:extLst>
                      <a:ext uri="{FF2B5EF4-FFF2-40B4-BE49-F238E27FC236}">
                        <a16:creationId xmlns:a16="http://schemas.microsoft.com/office/drawing/2014/main" id="{F9C6E900-D598-0867-0986-E39453359BA0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90" name="文字方塊 289">
                    <a:extLst>
                      <a:ext uri="{FF2B5EF4-FFF2-40B4-BE49-F238E27FC236}">
                        <a16:creationId xmlns:a16="http://schemas.microsoft.com/office/drawing/2014/main" id="{F9C6E900-D598-0867-0986-E39453359B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1" name="群組 290">
                <a:extLst>
                  <a:ext uri="{FF2B5EF4-FFF2-40B4-BE49-F238E27FC236}">
                    <a16:creationId xmlns:a16="http://schemas.microsoft.com/office/drawing/2014/main" id="{4AE7A20A-BF45-29E7-C10A-843CE9B51A59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292" name="群組 291">
                  <a:extLst>
                    <a:ext uri="{FF2B5EF4-FFF2-40B4-BE49-F238E27FC236}">
                      <a16:creationId xmlns:a16="http://schemas.microsoft.com/office/drawing/2014/main" id="{EB773D07-C73C-B4AC-DA21-807EA495695C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296" name="矩形 295">
                    <a:extLst>
                      <a:ext uri="{FF2B5EF4-FFF2-40B4-BE49-F238E27FC236}">
                        <a16:creationId xmlns:a16="http://schemas.microsoft.com/office/drawing/2014/main" id="{90C63030-4A86-CE36-ABD9-3478CCD72741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297" name="矩形 296">
                    <a:extLst>
                      <a:ext uri="{FF2B5EF4-FFF2-40B4-BE49-F238E27FC236}">
                        <a16:creationId xmlns:a16="http://schemas.microsoft.com/office/drawing/2014/main" id="{1A1F9025-2DC0-3272-38C5-DB77BCD9CB7B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293" name="群組 292">
                  <a:extLst>
                    <a:ext uri="{FF2B5EF4-FFF2-40B4-BE49-F238E27FC236}">
                      <a16:creationId xmlns:a16="http://schemas.microsoft.com/office/drawing/2014/main" id="{414532A6-14D3-6FCA-0500-96B48C15ADCB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294" name="矩形 293">
                    <a:extLst>
                      <a:ext uri="{FF2B5EF4-FFF2-40B4-BE49-F238E27FC236}">
                        <a16:creationId xmlns:a16="http://schemas.microsoft.com/office/drawing/2014/main" id="{C8A4DF45-8E4E-F912-1ABB-28696603B8C0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295" name="矩形 294">
                    <a:extLst>
                      <a:ext uri="{FF2B5EF4-FFF2-40B4-BE49-F238E27FC236}">
                        <a16:creationId xmlns:a16="http://schemas.microsoft.com/office/drawing/2014/main" id="{59E846FC-C2C7-E4DD-63CF-090EB67A605F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283" name="群組 282">
              <a:extLst>
                <a:ext uri="{FF2B5EF4-FFF2-40B4-BE49-F238E27FC236}">
                  <a16:creationId xmlns:a16="http://schemas.microsoft.com/office/drawing/2014/main" id="{4C395B74-E2BC-2D89-EB12-B36CE702E636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284" name="群組 283">
                <a:extLst>
                  <a:ext uri="{FF2B5EF4-FFF2-40B4-BE49-F238E27FC236}">
                    <a16:creationId xmlns:a16="http://schemas.microsoft.com/office/drawing/2014/main" id="{F0F2BE8A-0ACE-A9EF-84CF-40A0B4418989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288" name="矩形 287">
                  <a:extLst>
                    <a:ext uri="{FF2B5EF4-FFF2-40B4-BE49-F238E27FC236}">
                      <a16:creationId xmlns:a16="http://schemas.microsoft.com/office/drawing/2014/main" id="{BAA3A7A8-9904-4B89-2C95-E03672344E74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89" name="矩形 288">
                  <a:extLst>
                    <a:ext uri="{FF2B5EF4-FFF2-40B4-BE49-F238E27FC236}">
                      <a16:creationId xmlns:a16="http://schemas.microsoft.com/office/drawing/2014/main" id="{A84D0E16-6B9A-961A-06EA-5104FC10882D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85" name="群組 284">
                <a:extLst>
                  <a:ext uri="{FF2B5EF4-FFF2-40B4-BE49-F238E27FC236}">
                    <a16:creationId xmlns:a16="http://schemas.microsoft.com/office/drawing/2014/main" id="{ACE386F5-6DD6-0BCE-813F-772D51928468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286" name="矩形 285">
                  <a:extLst>
                    <a:ext uri="{FF2B5EF4-FFF2-40B4-BE49-F238E27FC236}">
                      <a16:creationId xmlns:a16="http://schemas.microsoft.com/office/drawing/2014/main" id="{AF5E24DC-E1ED-B961-AD9C-6FB6026FE1C7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87" name="矩形 286">
                  <a:extLst>
                    <a:ext uri="{FF2B5EF4-FFF2-40B4-BE49-F238E27FC236}">
                      <a16:creationId xmlns:a16="http://schemas.microsoft.com/office/drawing/2014/main" id="{6BBB7033-1035-ADF2-C1F3-41B0D2D43F75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761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C2EDA-37FA-BA14-2892-528B84E2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1275" cy="1325563"/>
          </a:xfrm>
        </p:spPr>
        <p:txBody>
          <a:bodyPr/>
          <a:lstStyle/>
          <a:p>
            <a:r>
              <a:rPr kumimoji="1" lang="en-US" altLang="zh-TW" dirty="0">
                <a:latin typeface="PingFang SC Medium" panose="020B0400000000000000" pitchFamily="34" charset="-122"/>
                <a:ea typeface="PingFang SC Medium" panose="020B0400000000000000" pitchFamily="34" charset="-122"/>
              </a:rPr>
              <a:t>Transformer model</a:t>
            </a:r>
            <a:endParaRPr kumimoji="1" lang="zh-TW" altLang="en-US" dirty="0"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4D011-BBF4-E320-CA0D-2DBC6D39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127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Sequence to sequence model</a:t>
            </a:r>
          </a:p>
          <a:p>
            <a:pPr>
              <a:lnSpc>
                <a:spcPct val="150000"/>
              </a:lnSpc>
            </a:pPr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Parallel computing</a:t>
            </a:r>
          </a:p>
          <a:p>
            <a:pPr>
              <a:lnSpc>
                <a:spcPct val="150000"/>
              </a:lnSpc>
            </a:pPr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Long-term dependency</a:t>
            </a:r>
          </a:p>
          <a:p>
            <a:pPr>
              <a:lnSpc>
                <a:spcPct val="150000"/>
              </a:lnSpc>
            </a:pPr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Explainable (Attention Matrix)</a:t>
            </a:r>
            <a:endParaRPr kumimoji="1" lang="zh-TW" altLang="en-US" sz="3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2FBF05D-828F-5C8A-6598-E61894157F0C}"/>
              </a:ext>
            </a:extLst>
          </p:cNvPr>
          <p:cNvGrpSpPr/>
          <p:nvPr/>
        </p:nvGrpSpPr>
        <p:grpSpPr>
          <a:xfrm>
            <a:off x="7229475" y="-1"/>
            <a:ext cx="4962525" cy="6828897"/>
            <a:chOff x="7229475" y="-1"/>
            <a:chExt cx="4962525" cy="682889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7A722D1-6EC1-B685-5B87-8AE43EAA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9475" y="-1"/>
              <a:ext cx="4962525" cy="682889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E9322DD-15D4-5C52-048F-7054BCE5827B}"/>
                </a:ext>
              </a:extLst>
            </p:cNvPr>
            <p:cNvSpPr/>
            <p:nvPr/>
          </p:nvSpPr>
          <p:spPr>
            <a:xfrm>
              <a:off x="9758363" y="0"/>
              <a:ext cx="2200275" cy="645795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F902F17-2845-DBEB-076A-47AB0A568421}"/>
                </a:ext>
              </a:extLst>
            </p:cNvPr>
            <p:cNvSpPr/>
            <p:nvPr/>
          </p:nvSpPr>
          <p:spPr>
            <a:xfrm>
              <a:off x="7443789" y="2055812"/>
              <a:ext cx="2200275" cy="4121151"/>
            </a:xfrm>
            <a:prstGeom prst="rect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FA010AD-7CCD-09D1-1526-49C194463D90}"/>
                </a:ext>
              </a:extLst>
            </p:cNvPr>
            <p:cNvSpPr txBox="1"/>
            <p:nvPr/>
          </p:nvSpPr>
          <p:spPr>
            <a:xfrm>
              <a:off x="7947448" y="1640959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b="1" dirty="0">
                  <a:solidFill>
                    <a:srgbClr val="00B0F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Encoder</a:t>
              </a:r>
              <a:endParaRPr kumimoji="1" lang="zh-TW" altLang="en-US" sz="20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7076679-5483-2716-0604-3B5FCEDE1E95}"/>
                </a:ext>
              </a:extLst>
            </p:cNvPr>
            <p:cNvSpPr txBox="1"/>
            <p:nvPr/>
          </p:nvSpPr>
          <p:spPr>
            <a:xfrm>
              <a:off x="8431482" y="930992"/>
              <a:ext cx="1208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b="1" dirty="0">
                  <a:solidFill>
                    <a:srgbClr val="FF000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Decoder</a:t>
              </a:r>
              <a:endParaRPr kumimoji="1" lang="zh-TW" altLang="en-US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528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>
            <a:extLst>
              <a:ext uri="{FF2B5EF4-FFF2-40B4-BE49-F238E27FC236}">
                <a16:creationId xmlns:a16="http://schemas.microsoft.com/office/drawing/2014/main" id="{A4A1CDDA-C091-E335-C503-DAF6CEB7E9E9}"/>
              </a:ext>
            </a:extLst>
          </p:cNvPr>
          <p:cNvSpPr/>
          <p:nvPr/>
        </p:nvSpPr>
        <p:spPr>
          <a:xfrm>
            <a:off x="3542509" y="1907470"/>
            <a:ext cx="5544616" cy="23042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27001619-226D-46C2-0EB3-2A07C2D37677}"/>
              </a:ext>
            </a:extLst>
          </p:cNvPr>
          <p:cNvCxnSpPr>
            <a:cxnSpLocks/>
          </p:cNvCxnSpPr>
          <p:nvPr/>
        </p:nvCxnSpPr>
        <p:spPr>
          <a:xfrm>
            <a:off x="6338629" y="764704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94DC9B4B-A23A-D083-9BB1-6F0E4BFECB08}"/>
              </a:ext>
            </a:extLst>
          </p:cNvPr>
          <p:cNvGrpSpPr/>
          <p:nvPr/>
        </p:nvGrpSpPr>
        <p:grpSpPr>
          <a:xfrm>
            <a:off x="4991955" y="2830772"/>
            <a:ext cx="1933330" cy="496793"/>
            <a:chOff x="4765399" y="1243017"/>
            <a:chExt cx="1933330" cy="496793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202EF3E5-6236-2FD4-993A-6C3874E698BF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313776"/>
              <a:chOff x="5495925" y="1162030"/>
              <a:chExt cx="1202804" cy="313776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762E2C56-A35C-63BE-ED03-C097F8E50A9E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313776"/>
                <a:chOff x="6948090" y="1243017"/>
                <a:chExt cx="600075" cy="313776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70E6CFB9-CD26-A9ED-F206-4A42E535897A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0B37CEEB-881C-CBF9-F275-436693BD01CA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AF95884C-D493-4B58-B446-92DB8290FA23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313776"/>
                <a:chOff x="5795962" y="1162030"/>
                <a:chExt cx="600075" cy="313776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E6D94FBA-BF36-F227-362E-619F77769EFF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5521BEB-CA67-95DE-D1CB-9872601DB521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D779545-C910-8CBF-4532-09B0011A01B2}"/>
                    </a:ext>
                  </a:extLst>
                </p:cNvPr>
                <p:cNvSpPr txBox="1"/>
                <p:nvPr/>
              </p:nvSpPr>
              <p:spPr>
                <a:xfrm>
                  <a:off x="4765399" y="1370478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D779545-C910-8CBF-4532-09B0011A0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399" y="1370478"/>
                  <a:ext cx="65963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1159F50E-12C3-E648-6350-5ADFAA0A0C3F}"/>
              </a:ext>
            </a:extLst>
          </p:cNvPr>
          <p:cNvGrpSpPr/>
          <p:nvPr/>
        </p:nvGrpSpPr>
        <p:grpSpPr>
          <a:xfrm>
            <a:off x="4994600" y="3115121"/>
            <a:ext cx="1933330" cy="369332"/>
            <a:chOff x="4765399" y="1215239"/>
            <a:chExt cx="1933330" cy="369332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8A0C7CF8-C5E7-B031-E77B-233A958170AD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313776"/>
              <a:chOff x="5495925" y="1162030"/>
              <a:chExt cx="1202804" cy="313776"/>
            </a:xfrm>
          </p:grpSpPr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C3178540-6E43-ECC7-2335-AFA6300752AF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313776"/>
                <a:chOff x="6948090" y="1243017"/>
                <a:chExt cx="600075" cy="313776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1C5990A-7E2F-641A-299A-B7F6265FD5A1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7632D269-F903-8E69-661B-4E932261F2ED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92C598D3-B532-267B-53DB-E33B49E91FA8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313776"/>
                <a:chOff x="5795962" y="1162030"/>
                <a:chExt cx="600075" cy="313776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C93E3DFA-0BFA-A3B1-7435-195DD4128B23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BA0DFA6F-8832-5D51-47B2-147421E425B9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E99C0A5-E851-128E-829D-7DAC9313D929}"/>
                </a:ext>
              </a:extLst>
            </p:cNvPr>
            <p:cNvSpPr txBox="1"/>
            <p:nvPr/>
          </p:nvSpPr>
          <p:spPr>
            <a:xfrm>
              <a:off x="4765399" y="1215239"/>
              <a:ext cx="6596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zh-TW" altLang="en-US" dirty="0"/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D6C1C30-E0FD-3157-C3EB-A463B47B60A3}"/>
              </a:ext>
            </a:extLst>
          </p:cNvPr>
          <p:cNvSpPr txBox="1"/>
          <p:nvPr/>
        </p:nvSpPr>
        <p:spPr>
          <a:xfrm>
            <a:off x="5281938" y="1916832"/>
            <a:ext cx="205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Layer Normalization</a:t>
            </a:r>
            <a:endParaRPr kumimoji="1" lang="zh-TW" altLang="en-US" dirty="0"/>
          </a:p>
        </p:txBody>
      </p:sp>
      <p:cxnSp>
        <p:nvCxnSpPr>
          <p:cNvPr id="44" name="直線箭頭接點 43">
            <a:extLst>
              <a:ext uri="{FF2B5EF4-FFF2-40B4-BE49-F238E27FC236}">
                <a16:creationId xmlns:a16="http://schemas.microsoft.com/office/drawing/2014/main" id="{B516D242-DFE2-DED8-B539-2C87270302A1}"/>
              </a:ext>
            </a:extLst>
          </p:cNvPr>
          <p:cNvCxnSpPr>
            <a:cxnSpLocks/>
          </p:cNvCxnSpPr>
          <p:nvPr/>
        </p:nvCxnSpPr>
        <p:spPr>
          <a:xfrm>
            <a:off x="5722481" y="2988051"/>
            <a:ext cx="30439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箭頭接點 44">
            <a:extLst>
              <a:ext uri="{FF2B5EF4-FFF2-40B4-BE49-F238E27FC236}">
                <a16:creationId xmlns:a16="http://schemas.microsoft.com/office/drawing/2014/main" id="{172995FE-3AAA-36F6-C958-21ACBA228A3D}"/>
              </a:ext>
            </a:extLst>
          </p:cNvPr>
          <p:cNvCxnSpPr>
            <a:cxnSpLocks/>
          </p:cNvCxnSpPr>
          <p:nvPr/>
        </p:nvCxnSpPr>
        <p:spPr>
          <a:xfrm>
            <a:off x="5722481" y="3296597"/>
            <a:ext cx="30439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61C06E2-E3F5-55F8-9F27-25C54FDF2D06}"/>
              </a:ext>
            </a:extLst>
          </p:cNvPr>
          <p:cNvSpPr txBox="1"/>
          <p:nvPr/>
        </p:nvSpPr>
        <p:spPr>
          <a:xfrm>
            <a:off x="9155369" y="2699540"/>
            <a:ext cx="3046027" cy="798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TW" sz="1600" b="0" i="0" dirty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subtract the mean and divide </a:t>
            </a:r>
            <a:br>
              <a:rPr lang="en" altLang="zh-TW" sz="1600" b="0" i="0" dirty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en" altLang="zh-TW" sz="1600" b="0" i="0" dirty="0">
                <a:solidFill>
                  <a:srgbClr val="FF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by the standard deviation.</a:t>
            </a:r>
            <a:endParaRPr kumimoji="1" lang="zh-TW" altLang="en-US" sz="1600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DE875A2E-A375-9D14-BD65-A03111EDABE7}"/>
              </a:ext>
            </a:extLst>
          </p:cNvPr>
          <p:cNvCxnSpPr>
            <a:cxnSpLocks/>
          </p:cNvCxnSpPr>
          <p:nvPr/>
        </p:nvCxnSpPr>
        <p:spPr>
          <a:xfrm>
            <a:off x="6327855" y="4365104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83018A2A-0E7D-FAC3-70A1-66DBE743C8E1}"/>
              </a:ext>
            </a:extLst>
          </p:cNvPr>
          <p:cNvGrpSpPr/>
          <p:nvPr/>
        </p:nvGrpSpPr>
        <p:grpSpPr>
          <a:xfrm>
            <a:off x="5143190" y="72598"/>
            <a:ext cx="1776589" cy="628376"/>
            <a:chOff x="4842546" y="2296056"/>
            <a:chExt cx="1776589" cy="628376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7FF9751F-9728-7F62-8B56-A5983E2B3862}"/>
                </a:ext>
              </a:extLst>
            </p:cNvPr>
            <p:cNvGrpSpPr/>
            <p:nvPr/>
          </p:nvGrpSpPr>
          <p:grpSpPr>
            <a:xfrm>
              <a:off x="4842546" y="2296331"/>
              <a:ext cx="1171627" cy="628101"/>
              <a:chOff x="5248814" y="46656"/>
              <a:chExt cx="1171627" cy="628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文字方塊 69">
                    <a:extLst>
                      <a:ext uri="{FF2B5EF4-FFF2-40B4-BE49-F238E27FC236}">
                        <a16:creationId xmlns:a16="http://schemas.microsoft.com/office/drawing/2014/main" id="{1AE12AAE-4B5E-AC89-0E84-5864F024DDA8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70" name="文字方塊 69">
                    <a:extLst>
                      <a:ext uri="{FF2B5EF4-FFF2-40B4-BE49-F238E27FC236}">
                        <a16:creationId xmlns:a16="http://schemas.microsoft.com/office/drawing/2014/main" id="{1AE12AAE-4B5E-AC89-0E84-5864F024DD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1" name="群組 70">
                <a:extLst>
                  <a:ext uri="{FF2B5EF4-FFF2-40B4-BE49-F238E27FC236}">
                    <a16:creationId xmlns:a16="http://schemas.microsoft.com/office/drawing/2014/main" id="{FC717AD2-ED79-AF9D-F457-8722CCA0D6A8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72" name="群組 71">
                  <a:extLst>
                    <a:ext uri="{FF2B5EF4-FFF2-40B4-BE49-F238E27FC236}">
                      <a16:creationId xmlns:a16="http://schemas.microsoft.com/office/drawing/2014/main" id="{E0AFD162-BA16-D63B-AAB0-70B4DCEC8717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76" name="矩形 75">
                    <a:extLst>
                      <a:ext uri="{FF2B5EF4-FFF2-40B4-BE49-F238E27FC236}">
                        <a16:creationId xmlns:a16="http://schemas.microsoft.com/office/drawing/2014/main" id="{E735A67F-9AD0-B8E5-3E0F-A13DEE56A03F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77" name="矩形 76">
                    <a:extLst>
                      <a:ext uri="{FF2B5EF4-FFF2-40B4-BE49-F238E27FC236}">
                        <a16:creationId xmlns:a16="http://schemas.microsoft.com/office/drawing/2014/main" id="{9BBE0BF4-60AA-C304-EE83-623843A37E90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73" name="群組 72">
                  <a:extLst>
                    <a:ext uri="{FF2B5EF4-FFF2-40B4-BE49-F238E27FC236}">
                      <a16:creationId xmlns:a16="http://schemas.microsoft.com/office/drawing/2014/main" id="{C6994788-C0DF-B306-C8C8-0C129E99BF43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EF4F0EB9-0C53-6184-2087-6DA25E7BBAD8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75" name="矩形 74">
                    <a:extLst>
                      <a:ext uri="{FF2B5EF4-FFF2-40B4-BE49-F238E27FC236}">
                        <a16:creationId xmlns:a16="http://schemas.microsoft.com/office/drawing/2014/main" id="{6B905766-D486-DE65-A8F5-9EBECC057913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5A33AAC9-79D7-8035-D47F-1D76E90A8A74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64" name="群組 63">
                <a:extLst>
                  <a:ext uri="{FF2B5EF4-FFF2-40B4-BE49-F238E27FC236}">
                    <a16:creationId xmlns:a16="http://schemas.microsoft.com/office/drawing/2014/main" id="{94EC3A71-EAAE-097D-7327-79FEA5EAFCBA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5563FE54-8481-895E-E324-95C22D1EFA8A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7209FAE8-3033-AFF3-29DB-FD91B0A56995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65" name="群組 64">
                <a:extLst>
                  <a:ext uri="{FF2B5EF4-FFF2-40B4-BE49-F238E27FC236}">
                    <a16:creationId xmlns:a16="http://schemas.microsoft.com/office/drawing/2014/main" id="{8392C931-CCBF-6602-4854-7821B7D29A3C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7647A8AD-33EB-EC3E-49DD-34E2B2E12316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300AAF8D-B23F-3354-76FA-E88A457D134E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3843A13F-E937-9D01-04E8-276EFD92E765}"/>
              </a:ext>
            </a:extLst>
          </p:cNvPr>
          <p:cNvGrpSpPr/>
          <p:nvPr/>
        </p:nvGrpSpPr>
        <p:grpSpPr>
          <a:xfrm>
            <a:off x="5143190" y="5732547"/>
            <a:ext cx="1776589" cy="628376"/>
            <a:chOff x="4842546" y="2296056"/>
            <a:chExt cx="1776589" cy="628376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4EEBC457-E95A-7D16-3B7C-3720334E0990}"/>
                </a:ext>
              </a:extLst>
            </p:cNvPr>
            <p:cNvGrpSpPr/>
            <p:nvPr/>
          </p:nvGrpSpPr>
          <p:grpSpPr>
            <a:xfrm>
              <a:off x="4842546" y="2296331"/>
              <a:ext cx="1171627" cy="628101"/>
              <a:chOff x="5248814" y="46656"/>
              <a:chExt cx="1171627" cy="628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文字方塊 87">
                    <a:extLst>
                      <a:ext uri="{FF2B5EF4-FFF2-40B4-BE49-F238E27FC236}">
                        <a16:creationId xmlns:a16="http://schemas.microsoft.com/office/drawing/2014/main" id="{714066EB-6EA2-7A22-8011-5C82499907C5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88" name="文字方塊 87">
                    <a:extLst>
                      <a:ext uri="{FF2B5EF4-FFF2-40B4-BE49-F238E27FC236}">
                        <a16:creationId xmlns:a16="http://schemas.microsoft.com/office/drawing/2014/main" id="{714066EB-6EA2-7A22-8011-5C82499907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9" name="群組 88">
                <a:extLst>
                  <a:ext uri="{FF2B5EF4-FFF2-40B4-BE49-F238E27FC236}">
                    <a16:creationId xmlns:a16="http://schemas.microsoft.com/office/drawing/2014/main" id="{D0F871D5-77EB-DF92-12D2-05EE07EB24B5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90" name="群組 89">
                  <a:extLst>
                    <a:ext uri="{FF2B5EF4-FFF2-40B4-BE49-F238E27FC236}">
                      <a16:creationId xmlns:a16="http://schemas.microsoft.com/office/drawing/2014/main" id="{4AF528B8-4D28-ECEE-58B4-9FEBA1663CB1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94" name="矩形 93">
                    <a:extLst>
                      <a:ext uri="{FF2B5EF4-FFF2-40B4-BE49-F238E27FC236}">
                        <a16:creationId xmlns:a16="http://schemas.microsoft.com/office/drawing/2014/main" id="{0E9C1B64-2F32-C744-A260-95B2B504FB0C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95" name="矩形 94">
                    <a:extLst>
                      <a:ext uri="{FF2B5EF4-FFF2-40B4-BE49-F238E27FC236}">
                        <a16:creationId xmlns:a16="http://schemas.microsoft.com/office/drawing/2014/main" id="{D769ADBF-E736-2C16-2870-BECB3110FF1E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91" name="群組 90">
                  <a:extLst>
                    <a:ext uri="{FF2B5EF4-FFF2-40B4-BE49-F238E27FC236}">
                      <a16:creationId xmlns:a16="http://schemas.microsoft.com/office/drawing/2014/main" id="{A195FE80-F54C-FC47-800A-4026A95267B0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92" name="矩形 91">
                    <a:extLst>
                      <a:ext uri="{FF2B5EF4-FFF2-40B4-BE49-F238E27FC236}">
                        <a16:creationId xmlns:a16="http://schemas.microsoft.com/office/drawing/2014/main" id="{342AA3D6-460D-C5A8-FFD8-A6EC4E4A2E58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93" name="矩形 92">
                    <a:extLst>
                      <a:ext uri="{FF2B5EF4-FFF2-40B4-BE49-F238E27FC236}">
                        <a16:creationId xmlns:a16="http://schemas.microsoft.com/office/drawing/2014/main" id="{1D98566E-C563-9673-A292-2FF20262C47E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68CB89C7-143A-36A0-62FB-32F68E6B8D19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82" name="群組 81">
                <a:extLst>
                  <a:ext uri="{FF2B5EF4-FFF2-40B4-BE49-F238E27FC236}">
                    <a16:creationId xmlns:a16="http://schemas.microsoft.com/office/drawing/2014/main" id="{93B1BC3E-214C-DFD1-3C7C-24D2BF4F8A50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E6333D8F-0F10-ED7E-44C4-024C3CE771AC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F0AC8A0D-203A-AB47-6F3C-9CA3629E064B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83" name="群組 82">
                <a:extLst>
                  <a:ext uri="{FF2B5EF4-FFF2-40B4-BE49-F238E27FC236}">
                    <a16:creationId xmlns:a16="http://schemas.microsoft.com/office/drawing/2014/main" id="{EB302271-FC95-FCDC-D8F0-85F2DB61755C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09B01B77-8513-2B28-ED4A-45844EDC13E0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6F25963C-FB33-7E58-8D0F-6344DCAE3E91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F957E25E-5A42-A5BF-2E73-BDF4D07B3933}"/>
              </a:ext>
            </a:extLst>
          </p:cNvPr>
          <p:cNvSpPr txBox="1"/>
          <p:nvPr/>
        </p:nvSpPr>
        <p:spPr>
          <a:xfrm>
            <a:off x="5295858" y="2420888"/>
            <a:ext cx="1794081" cy="429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1600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Feature </a:t>
            </a:r>
            <a:r>
              <a:rPr kumimoji="1" lang="en-US" altLang="zh-TW" sz="160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columnß</a:t>
            </a:r>
            <a:endParaRPr kumimoji="1" lang="zh-TW" altLang="en-US" sz="1600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09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文字方塊 359">
            <a:extLst>
              <a:ext uri="{FF2B5EF4-FFF2-40B4-BE49-F238E27FC236}">
                <a16:creationId xmlns:a16="http://schemas.microsoft.com/office/drawing/2014/main" id="{5E438F73-9512-57F1-2EE7-FA3BECFFFAF8}"/>
              </a:ext>
            </a:extLst>
          </p:cNvPr>
          <p:cNvSpPr txBox="1"/>
          <p:nvPr/>
        </p:nvSpPr>
        <p:spPr>
          <a:xfrm flipH="1">
            <a:off x="3528431" y="4218515"/>
            <a:ext cx="758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PingFang SC" panose="020B0400000000000000" pitchFamily="34" charset="-122"/>
                <a:ea typeface="PingFang SC" panose="020B0400000000000000" pitchFamily="34" charset="-122"/>
              </a:rPr>
              <a:t>(                                          )</a:t>
            </a:r>
            <a:endParaRPr kumimoji="1" lang="zh-TW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B989D9B9-DB18-D22C-2E3B-35D7A4E54CB9}"/>
              </a:ext>
            </a:extLst>
          </p:cNvPr>
          <p:cNvCxnSpPr>
            <a:cxnSpLocks/>
          </p:cNvCxnSpPr>
          <p:nvPr/>
        </p:nvCxnSpPr>
        <p:spPr>
          <a:xfrm>
            <a:off x="6314817" y="825860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4CAF292-8047-0DBA-0167-B2839A3549A9}"/>
                  </a:ext>
                </a:extLst>
              </p:cNvPr>
              <p:cNvSpPr txBox="1"/>
              <p:nvPr/>
            </p:nvSpPr>
            <p:spPr>
              <a:xfrm>
                <a:off x="83062" y="304878"/>
                <a:ext cx="4010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𝐹𝐹𝑁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4CAF292-8047-0DBA-0167-B2839A354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2" y="304878"/>
                <a:ext cx="401084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D55CAEE-F114-1548-9E6D-951FCF2DA6E5}"/>
                  </a:ext>
                </a:extLst>
              </p:cNvPr>
              <p:cNvSpPr txBox="1"/>
              <p:nvPr/>
            </p:nvSpPr>
            <p:spPr>
              <a:xfrm>
                <a:off x="83063" y="737979"/>
                <a:ext cx="5712898" cy="1226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" altLang="zh-TW" sz="1600" dirty="0">
                    <a:solidFill>
                      <a:schemeClr val="tx1"/>
                    </a:solidFill>
                  </a:rPr>
                  <a:t>In this paper, the dimensionality of input and output is</a:t>
                </a:r>
                <a:br>
                  <a:rPr lang="en" altLang="zh-TW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=512</m:t>
                    </m:r>
                  </m:oMath>
                </a14:m>
                <a:r>
                  <a:rPr lang="en" altLang="zh-TW" sz="1600" dirty="0">
                    <a:solidFill>
                      <a:schemeClr val="tx1"/>
                    </a:solidFill>
                  </a:rPr>
                  <a:t>, and the inner-layer has dimensionality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𝑓𝑓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=2048</m:t>
                    </m:r>
                  </m:oMath>
                </a14:m>
                <a:endParaRPr lang="en-US" altLang="zh-TW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1600" dirty="0">
                    <a:solidFill>
                      <a:srgbClr val="FF0000"/>
                    </a:solidFill>
                  </a:rPr>
                  <a:t>Here, we will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𝑓𝑓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D55CAEE-F114-1548-9E6D-951FCF2DA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3" y="737979"/>
                <a:ext cx="5712898" cy="1226361"/>
              </a:xfrm>
              <a:prstGeom prst="rect">
                <a:avLst/>
              </a:prstGeom>
              <a:blipFill>
                <a:blip r:embed="rId3"/>
                <a:stretch>
                  <a:fillRect l="-665" b="-41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8" name="群組 257">
            <a:extLst>
              <a:ext uri="{FF2B5EF4-FFF2-40B4-BE49-F238E27FC236}">
                <a16:creationId xmlns:a16="http://schemas.microsoft.com/office/drawing/2014/main" id="{87CF8ED4-AB96-35C3-E63A-47CD85DD4BC7}"/>
              </a:ext>
            </a:extLst>
          </p:cNvPr>
          <p:cNvGrpSpPr/>
          <p:nvPr/>
        </p:nvGrpSpPr>
        <p:grpSpPr>
          <a:xfrm>
            <a:off x="7032104" y="44624"/>
            <a:ext cx="4680520" cy="1618620"/>
            <a:chOff x="6960096" y="44624"/>
            <a:chExt cx="4680520" cy="1618620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12B32321-EE5E-5004-5EBC-E772C9D6031D}"/>
                </a:ext>
              </a:extLst>
            </p:cNvPr>
            <p:cNvGrpSpPr/>
            <p:nvPr/>
          </p:nvGrpSpPr>
          <p:grpSpPr>
            <a:xfrm>
              <a:off x="6960096" y="45857"/>
              <a:ext cx="3391767" cy="1617387"/>
              <a:chOff x="10559098" y="4042514"/>
              <a:chExt cx="3391767" cy="1617387"/>
            </a:xfrm>
          </p:grpSpPr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EA8CC092-BD8A-ECE7-040E-F91957C067E9}"/>
                  </a:ext>
                </a:extLst>
              </p:cNvPr>
              <p:cNvGrpSpPr/>
              <p:nvPr/>
            </p:nvGrpSpPr>
            <p:grpSpPr>
              <a:xfrm>
                <a:off x="10559098" y="4042514"/>
                <a:ext cx="1202530" cy="1188623"/>
                <a:chOff x="3319406" y="4042514"/>
                <a:chExt cx="1202530" cy="1188623"/>
              </a:xfrm>
            </p:grpSpPr>
            <p:grpSp>
              <p:nvGrpSpPr>
                <p:cNvPr id="29" name="群組 28">
                  <a:extLst>
                    <a:ext uri="{FF2B5EF4-FFF2-40B4-BE49-F238E27FC236}">
                      <a16:creationId xmlns:a16="http://schemas.microsoft.com/office/drawing/2014/main" id="{41038F21-538F-F430-CB42-F4BBC54A2F14}"/>
                    </a:ext>
                  </a:extLst>
                </p:cNvPr>
                <p:cNvGrpSpPr/>
                <p:nvPr/>
              </p:nvGrpSpPr>
              <p:grpSpPr>
                <a:xfrm>
                  <a:off x="3319406" y="4042514"/>
                  <a:ext cx="1202530" cy="1188623"/>
                  <a:chOff x="3319406" y="4042514"/>
                  <a:chExt cx="1202530" cy="1188623"/>
                </a:xfrm>
              </p:grpSpPr>
              <p:grpSp>
                <p:nvGrpSpPr>
                  <p:cNvPr id="34" name="群組 33">
                    <a:extLst>
                      <a:ext uri="{FF2B5EF4-FFF2-40B4-BE49-F238E27FC236}">
                        <a16:creationId xmlns:a16="http://schemas.microsoft.com/office/drawing/2014/main" id="{C053100B-D579-741A-A2D5-43D8C88D1836}"/>
                      </a:ext>
                    </a:extLst>
                  </p:cNvPr>
                  <p:cNvGrpSpPr/>
                  <p:nvPr/>
                </p:nvGrpSpPr>
                <p:grpSpPr>
                  <a:xfrm>
                    <a:off x="3319406" y="4607501"/>
                    <a:ext cx="1200149" cy="623636"/>
                    <a:chOff x="3475006" y="3429000"/>
                    <a:chExt cx="1200149" cy="623636"/>
                  </a:xfrm>
                </p:grpSpPr>
                <p:sp>
                  <p:nvSpPr>
                    <p:cNvPr id="39" name="矩形 38">
                      <a:extLst>
                        <a:ext uri="{FF2B5EF4-FFF2-40B4-BE49-F238E27FC236}">
                          <a16:creationId xmlns:a16="http://schemas.microsoft.com/office/drawing/2014/main" id="{CCDE4DEC-D2A2-D93D-0CD3-D5B55D196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5006" y="342900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0" name="矩形 39">
                      <a:extLst>
                        <a:ext uri="{FF2B5EF4-FFF2-40B4-BE49-F238E27FC236}">
                          <a16:creationId xmlns:a16="http://schemas.microsoft.com/office/drawing/2014/main" id="{23EFA8E9-0D3B-87B1-1410-189830E8E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043" y="342900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1" name="矩形 40">
                      <a:extLst>
                        <a:ext uri="{FF2B5EF4-FFF2-40B4-BE49-F238E27FC236}">
                          <a16:creationId xmlns:a16="http://schemas.microsoft.com/office/drawing/2014/main" id="{CD9134A2-88A6-E6AE-1110-C529E8BF16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5006" y="373886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2" name="矩形 41">
                      <a:extLst>
                        <a:ext uri="{FF2B5EF4-FFF2-40B4-BE49-F238E27FC236}">
                          <a16:creationId xmlns:a16="http://schemas.microsoft.com/office/drawing/2014/main" id="{9EBF9BCB-C2C6-8DBC-E8C2-D30FF53E8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5043" y="373886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3" name="矩形 42">
                      <a:extLst>
                        <a:ext uri="{FF2B5EF4-FFF2-40B4-BE49-F238E27FC236}">
                          <a16:creationId xmlns:a16="http://schemas.microsoft.com/office/drawing/2014/main" id="{F66F9793-FADF-8507-B64D-540CDF78D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75081" y="342900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BE030683-A00C-9116-B61C-700561EB1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5118" y="342900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A1D890EE-EF27-D55E-88F2-19DCAD902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75081" y="373886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  <p:sp>
                  <p:nvSpPr>
                    <p:cNvPr id="46" name="矩形 45">
                      <a:extLst>
                        <a:ext uri="{FF2B5EF4-FFF2-40B4-BE49-F238E27FC236}">
                          <a16:creationId xmlns:a16="http://schemas.microsoft.com/office/drawing/2014/main" id="{DF192351-3549-8F01-0D2C-799F3A15CB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5118" y="3738860"/>
                      <a:ext cx="300037" cy="313776"/>
                    </a:xfrm>
                    <a:prstGeom prst="rect">
                      <a:avLst/>
                    </a:prstGeom>
                    <a:solidFill>
                      <a:srgbClr val="FF793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/>
                    </a:p>
                  </p:txBody>
                </p:sp>
              </p:grpSp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B12B2B2E-F3D8-AB73-CE16-51D486B5FEA9}"/>
                      </a:ext>
                    </a:extLst>
                  </p:cNvPr>
                  <p:cNvSpPr/>
                  <p:nvPr/>
                </p:nvSpPr>
                <p:spPr>
                  <a:xfrm>
                    <a:off x="3319406" y="4042514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21561835-B1AC-0EC6-C4CB-47015AED4EAC}"/>
                      </a:ext>
                    </a:extLst>
                  </p:cNvPr>
                  <p:cNvSpPr/>
                  <p:nvPr/>
                </p:nvSpPr>
                <p:spPr>
                  <a:xfrm>
                    <a:off x="3621824" y="4042514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0553385E-0C31-8AFC-0E7C-1AFD73884930}"/>
                      </a:ext>
                    </a:extLst>
                  </p:cNvPr>
                  <p:cNvSpPr/>
                  <p:nvPr/>
                </p:nvSpPr>
                <p:spPr>
                  <a:xfrm>
                    <a:off x="3921862" y="4042514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D1B266F8-054A-87A4-675E-90CEFCAE2441}"/>
                      </a:ext>
                    </a:extLst>
                  </p:cNvPr>
                  <p:cNvSpPr/>
                  <p:nvPr/>
                </p:nvSpPr>
                <p:spPr>
                  <a:xfrm>
                    <a:off x="4221899" y="4042514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</p:grp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050A9F82-364D-C214-E612-99E9A0745809}"/>
                    </a:ext>
                  </a:extLst>
                </p:cNvPr>
                <p:cNvSpPr/>
                <p:nvPr/>
              </p:nvSpPr>
              <p:spPr>
                <a:xfrm>
                  <a:off x="3319406" y="43393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111DD694-12E5-9D34-4BF7-1D170E34A840}"/>
                    </a:ext>
                  </a:extLst>
                </p:cNvPr>
                <p:cNvSpPr/>
                <p:nvPr/>
              </p:nvSpPr>
              <p:spPr>
                <a:xfrm>
                  <a:off x="3619443" y="43393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263F3F8-4E67-6BB6-E83D-8F84E55FC752}"/>
                    </a:ext>
                  </a:extLst>
                </p:cNvPr>
                <p:cNvSpPr/>
                <p:nvPr/>
              </p:nvSpPr>
              <p:spPr>
                <a:xfrm>
                  <a:off x="3919481" y="43393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E1CC4CCB-FA7F-6BDF-F8D9-127E9A29DB99}"/>
                    </a:ext>
                  </a:extLst>
                </p:cNvPr>
                <p:cNvSpPr/>
                <p:nvPr/>
              </p:nvSpPr>
              <p:spPr>
                <a:xfrm>
                  <a:off x="4219518" y="43393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8D399732-A5D2-76BD-3D9A-3D0D7FBCBC4E}"/>
                      </a:ext>
                    </a:extLst>
                  </p:cNvPr>
                  <p:cNvSpPr txBox="1"/>
                  <p:nvPr/>
                </p:nvSpPr>
                <p:spPr>
                  <a:xfrm>
                    <a:off x="12251182" y="5290569"/>
                    <a:ext cx="169968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TW" b="0" i="1" smtClean="0">
                                  <a:solidFill>
                                    <a:srgbClr val="FF79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7935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solidFill>
                                    <a:srgbClr val="FF793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×16</m:t>
                          </m:r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zh-TW" altLang="en-US" dirty="0">
                      <a:solidFill>
                        <a:srgbClr val="FF793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8D399732-A5D2-76BD-3D9A-3D0D7FBCBC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51182" y="5290569"/>
                    <a:ext cx="169968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9" name="群組 108">
              <a:extLst>
                <a:ext uri="{FF2B5EF4-FFF2-40B4-BE49-F238E27FC236}">
                  <a16:creationId xmlns:a16="http://schemas.microsoft.com/office/drawing/2014/main" id="{507BA68D-4465-9616-361B-E7E0B0DFD440}"/>
                </a:ext>
              </a:extLst>
            </p:cNvPr>
            <p:cNvGrpSpPr/>
            <p:nvPr/>
          </p:nvGrpSpPr>
          <p:grpSpPr>
            <a:xfrm>
              <a:off x="8129361" y="45857"/>
              <a:ext cx="1202530" cy="1188623"/>
              <a:chOff x="8777433" y="2206097"/>
              <a:chExt cx="1202530" cy="1188623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8C09CE5-6B2C-4D4F-77A5-8E2BC298360C}"/>
                  </a:ext>
                </a:extLst>
              </p:cNvPr>
              <p:cNvSpPr/>
              <p:nvPr/>
            </p:nvSpPr>
            <p:spPr>
              <a:xfrm>
                <a:off x="8777433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F93BBE51-5E69-2DEB-4F6D-9F268470AA5D}"/>
                  </a:ext>
                </a:extLst>
              </p:cNvPr>
              <p:cNvSpPr/>
              <p:nvPr/>
            </p:nvSpPr>
            <p:spPr>
              <a:xfrm>
                <a:off x="9077470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C24E78CB-6701-5BA6-ED2E-86271D2E1E7D}"/>
                  </a:ext>
                </a:extLst>
              </p:cNvPr>
              <p:cNvSpPr/>
              <p:nvPr/>
            </p:nvSpPr>
            <p:spPr>
              <a:xfrm>
                <a:off x="8777433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E4D8EFC2-EC0C-B055-00B7-522616555417}"/>
                  </a:ext>
                </a:extLst>
              </p:cNvPr>
              <p:cNvSpPr/>
              <p:nvPr/>
            </p:nvSpPr>
            <p:spPr>
              <a:xfrm>
                <a:off x="9077470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36BE22C-D0CC-4F7F-AC03-9824D803280D}"/>
                  </a:ext>
                </a:extLst>
              </p:cNvPr>
              <p:cNvSpPr/>
              <p:nvPr/>
            </p:nvSpPr>
            <p:spPr>
              <a:xfrm>
                <a:off x="9377508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55447550-5F7B-2444-6469-1A8A4DF17F68}"/>
                  </a:ext>
                </a:extLst>
              </p:cNvPr>
              <p:cNvSpPr/>
              <p:nvPr/>
            </p:nvSpPr>
            <p:spPr>
              <a:xfrm>
                <a:off x="9677545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2F6C750C-5C08-246B-55DA-DE22526970B5}"/>
                  </a:ext>
                </a:extLst>
              </p:cNvPr>
              <p:cNvSpPr/>
              <p:nvPr/>
            </p:nvSpPr>
            <p:spPr>
              <a:xfrm>
                <a:off x="9377508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4AB05012-F19A-BB25-DCE5-FABEBAA74926}"/>
                  </a:ext>
                </a:extLst>
              </p:cNvPr>
              <p:cNvSpPr/>
              <p:nvPr/>
            </p:nvSpPr>
            <p:spPr>
              <a:xfrm>
                <a:off x="9677545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3F47D26B-3B68-C74C-D563-CF1772FE5D49}"/>
                  </a:ext>
                </a:extLst>
              </p:cNvPr>
              <p:cNvSpPr/>
              <p:nvPr/>
            </p:nvSpPr>
            <p:spPr>
              <a:xfrm>
                <a:off x="8779814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4D387C9D-65C2-570D-9D1D-098E9665338C}"/>
                  </a:ext>
                </a:extLst>
              </p:cNvPr>
              <p:cNvSpPr/>
              <p:nvPr/>
            </p:nvSpPr>
            <p:spPr>
              <a:xfrm>
                <a:off x="9079851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0245F0F-FBA4-7639-87C7-D8515476116B}"/>
                  </a:ext>
                </a:extLst>
              </p:cNvPr>
              <p:cNvSpPr/>
              <p:nvPr/>
            </p:nvSpPr>
            <p:spPr>
              <a:xfrm>
                <a:off x="9379889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D760E440-2A93-4519-A65E-3A047D00171F}"/>
                  </a:ext>
                </a:extLst>
              </p:cNvPr>
              <p:cNvSpPr/>
              <p:nvPr/>
            </p:nvSpPr>
            <p:spPr>
              <a:xfrm>
                <a:off x="9679926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3E6BF1D9-CC8A-39FE-6F19-A1BA762E3B51}"/>
                  </a:ext>
                </a:extLst>
              </p:cNvPr>
              <p:cNvSpPr/>
              <p:nvPr/>
            </p:nvSpPr>
            <p:spPr>
              <a:xfrm>
                <a:off x="8777433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01A1409E-7C5B-91D0-FA03-67603D6F92E3}"/>
                  </a:ext>
                </a:extLst>
              </p:cNvPr>
              <p:cNvSpPr/>
              <p:nvPr/>
            </p:nvSpPr>
            <p:spPr>
              <a:xfrm>
                <a:off x="9077470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49CBAF0-2C90-FCDD-A6D4-B3A155E75737}"/>
                  </a:ext>
                </a:extLst>
              </p:cNvPr>
              <p:cNvSpPr/>
              <p:nvPr/>
            </p:nvSpPr>
            <p:spPr>
              <a:xfrm>
                <a:off x="9377508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6B577F8-D163-CB1E-502F-31500D864BB4}"/>
                  </a:ext>
                </a:extLst>
              </p:cNvPr>
              <p:cNvSpPr/>
              <p:nvPr/>
            </p:nvSpPr>
            <p:spPr>
              <a:xfrm>
                <a:off x="9677545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224" name="群組 223">
              <a:extLst>
                <a:ext uri="{FF2B5EF4-FFF2-40B4-BE49-F238E27FC236}">
                  <a16:creationId xmlns:a16="http://schemas.microsoft.com/office/drawing/2014/main" id="{D4AFBAFD-AD61-B803-38D6-5355CB86C2D3}"/>
                </a:ext>
              </a:extLst>
            </p:cNvPr>
            <p:cNvGrpSpPr/>
            <p:nvPr/>
          </p:nvGrpSpPr>
          <p:grpSpPr>
            <a:xfrm>
              <a:off x="9285958" y="44624"/>
              <a:ext cx="1202530" cy="1188623"/>
              <a:chOff x="8777433" y="2206097"/>
              <a:chExt cx="1202530" cy="1188623"/>
            </a:xfrm>
          </p:grpSpPr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F6F9CCEB-A26B-D9F5-F2F4-5CA750DCB58D}"/>
                  </a:ext>
                </a:extLst>
              </p:cNvPr>
              <p:cNvSpPr/>
              <p:nvPr/>
            </p:nvSpPr>
            <p:spPr>
              <a:xfrm>
                <a:off x="8777433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5E8D7A91-42FB-10B9-1475-814CBAFD169D}"/>
                  </a:ext>
                </a:extLst>
              </p:cNvPr>
              <p:cNvSpPr/>
              <p:nvPr/>
            </p:nvSpPr>
            <p:spPr>
              <a:xfrm>
                <a:off x="9077470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A49F4DF3-DD6C-C9FE-A820-4EDCB1DDD36F}"/>
                  </a:ext>
                </a:extLst>
              </p:cNvPr>
              <p:cNvSpPr/>
              <p:nvPr/>
            </p:nvSpPr>
            <p:spPr>
              <a:xfrm>
                <a:off x="8777433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58ADD5B7-B02F-D84C-E4B6-A582048FEF70}"/>
                  </a:ext>
                </a:extLst>
              </p:cNvPr>
              <p:cNvSpPr/>
              <p:nvPr/>
            </p:nvSpPr>
            <p:spPr>
              <a:xfrm>
                <a:off x="9077470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F8E77CCF-BCDD-08F4-DB8F-B2A52259286B}"/>
                  </a:ext>
                </a:extLst>
              </p:cNvPr>
              <p:cNvSpPr/>
              <p:nvPr/>
            </p:nvSpPr>
            <p:spPr>
              <a:xfrm>
                <a:off x="9377508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B1C4850D-5FFE-DDCE-647B-D88DE6984B98}"/>
                  </a:ext>
                </a:extLst>
              </p:cNvPr>
              <p:cNvSpPr/>
              <p:nvPr/>
            </p:nvSpPr>
            <p:spPr>
              <a:xfrm>
                <a:off x="9677545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4E42EBE8-632F-CEBA-EC96-C1919DDDB57A}"/>
                  </a:ext>
                </a:extLst>
              </p:cNvPr>
              <p:cNvSpPr/>
              <p:nvPr/>
            </p:nvSpPr>
            <p:spPr>
              <a:xfrm>
                <a:off x="9377508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2386F2B2-A910-4C53-5568-F43F68BA87F5}"/>
                  </a:ext>
                </a:extLst>
              </p:cNvPr>
              <p:cNvSpPr/>
              <p:nvPr/>
            </p:nvSpPr>
            <p:spPr>
              <a:xfrm>
                <a:off x="9677545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88A1D9BE-DB0E-40B4-3691-040031A0CEF1}"/>
                  </a:ext>
                </a:extLst>
              </p:cNvPr>
              <p:cNvSpPr/>
              <p:nvPr/>
            </p:nvSpPr>
            <p:spPr>
              <a:xfrm>
                <a:off x="8779814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6134712E-95C5-73DC-BD26-38F4CDE03D45}"/>
                  </a:ext>
                </a:extLst>
              </p:cNvPr>
              <p:cNvSpPr/>
              <p:nvPr/>
            </p:nvSpPr>
            <p:spPr>
              <a:xfrm>
                <a:off x="9079851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E08CBA49-64D3-EEF4-5A94-D83F3D064E6D}"/>
                  </a:ext>
                </a:extLst>
              </p:cNvPr>
              <p:cNvSpPr/>
              <p:nvPr/>
            </p:nvSpPr>
            <p:spPr>
              <a:xfrm>
                <a:off x="9379889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E3263E20-1E81-1C33-1DA4-1CCF136EB26B}"/>
                  </a:ext>
                </a:extLst>
              </p:cNvPr>
              <p:cNvSpPr/>
              <p:nvPr/>
            </p:nvSpPr>
            <p:spPr>
              <a:xfrm>
                <a:off x="9679926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552DBE9E-03DB-4EDC-DE7C-6452C60F46C0}"/>
                  </a:ext>
                </a:extLst>
              </p:cNvPr>
              <p:cNvSpPr/>
              <p:nvPr/>
            </p:nvSpPr>
            <p:spPr>
              <a:xfrm>
                <a:off x="8777433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09BC61BA-DB68-9105-19AD-AC686D073B0B}"/>
                  </a:ext>
                </a:extLst>
              </p:cNvPr>
              <p:cNvSpPr/>
              <p:nvPr/>
            </p:nvSpPr>
            <p:spPr>
              <a:xfrm>
                <a:off x="9077470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6A018FF6-DFEE-C04D-26A5-2BA301A05EBC}"/>
                  </a:ext>
                </a:extLst>
              </p:cNvPr>
              <p:cNvSpPr/>
              <p:nvPr/>
            </p:nvSpPr>
            <p:spPr>
              <a:xfrm>
                <a:off x="9377508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E959996D-5544-4AC8-BB53-0B732555A67A}"/>
                  </a:ext>
                </a:extLst>
              </p:cNvPr>
              <p:cNvSpPr/>
              <p:nvPr/>
            </p:nvSpPr>
            <p:spPr>
              <a:xfrm>
                <a:off x="9677545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241" name="群組 240">
              <a:extLst>
                <a:ext uri="{FF2B5EF4-FFF2-40B4-BE49-F238E27FC236}">
                  <a16:creationId xmlns:a16="http://schemas.microsoft.com/office/drawing/2014/main" id="{C90C19CD-EA48-0395-417E-D7CD1529916C}"/>
                </a:ext>
              </a:extLst>
            </p:cNvPr>
            <p:cNvGrpSpPr/>
            <p:nvPr/>
          </p:nvGrpSpPr>
          <p:grpSpPr>
            <a:xfrm>
              <a:off x="10438086" y="44624"/>
              <a:ext cx="1202530" cy="1188623"/>
              <a:chOff x="8777433" y="2206097"/>
              <a:chExt cx="1202530" cy="1188623"/>
            </a:xfrm>
          </p:grpSpPr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C37EDDFA-A068-E53D-1490-091033D31E9F}"/>
                  </a:ext>
                </a:extLst>
              </p:cNvPr>
              <p:cNvSpPr/>
              <p:nvPr/>
            </p:nvSpPr>
            <p:spPr>
              <a:xfrm>
                <a:off x="8777433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1487A94D-2CB2-B789-9BCD-55AEE510F3E0}"/>
                  </a:ext>
                </a:extLst>
              </p:cNvPr>
              <p:cNvSpPr/>
              <p:nvPr/>
            </p:nvSpPr>
            <p:spPr>
              <a:xfrm>
                <a:off x="9077470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4092228C-DB79-88EF-D45E-B83B739CBD9A}"/>
                  </a:ext>
                </a:extLst>
              </p:cNvPr>
              <p:cNvSpPr/>
              <p:nvPr/>
            </p:nvSpPr>
            <p:spPr>
              <a:xfrm>
                <a:off x="8777433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9A24D1F3-6E0C-8526-059A-F2485A4D06A6}"/>
                  </a:ext>
                </a:extLst>
              </p:cNvPr>
              <p:cNvSpPr/>
              <p:nvPr/>
            </p:nvSpPr>
            <p:spPr>
              <a:xfrm>
                <a:off x="9077470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A760FC7C-9C5A-89F2-E4AB-F691FBBD5AA9}"/>
                  </a:ext>
                </a:extLst>
              </p:cNvPr>
              <p:cNvSpPr/>
              <p:nvPr/>
            </p:nvSpPr>
            <p:spPr>
              <a:xfrm>
                <a:off x="9377508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A7314BB1-6E7B-1325-5728-4B15FA34803C}"/>
                  </a:ext>
                </a:extLst>
              </p:cNvPr>
              <p:cNvSpPr/>
              <p:nvPr/>
            </p:nvSpPr>
            <p:spPr>
              <a:xfrm>
                <a:off x="9679926" y="277108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2E84B739-C5A4-93C3-3D9E-FE89112104F2}"/>
                  </a:ext>
                </a:extLst>
              </p:cNvPr>
              <p:cNvSpPr/>
              <p:nvPr/>
            </p:nvSpPr>
            <p:spPr>
              <a:xfrm>
                <a:off x="9377508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390CBFEF-C788-DBCB-3843-A2408D301372}"/>
                  </a:ext>
                </a:extLst>
              </p:cNvPr>
              <p:cNvSpPr/>
              <p:nvPr/>
            </p:nvSpPr>
            <p:spPr>
              <a:xfrm>
                <a:off x="9679926" y="308094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E3DA7F74-38FF-5730-CD99-1DD0B356E856}"/>
                  </a:ext>
                </a:extLst>
              </p:cNvPr>
              <p:cNvSpPr/>
              <p:nvPr/>
            </p:nvSpPr>
            <p:spPr>
              <a:xfrm>
                <a:off x="8779814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D0D787C6-E03F-78A5-8D7E-DCD9C18511E3}"/>
                  </a:ext>
                </a:extLst>
              </p:cNvPr>
              <p:cNvSpPr/>
              <p:nvPr/>
            </p:nvSpPr>
            <p:spPr>
              <a:xfrm>
                <a:off x="9079851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11DB122D-B038-EA96-25F1-05BD48421A7D}"/>
                  </a:ext>
                </a:extLst>
              </p:cNvPr>
              <p:cNvSpPr/>
              <p:nvPr/>
            </p:nvSpPr>
            <p:spPr>
              <a:xfrm>
                <a:off x="9379889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F31A0F88-CCEB-863E-C72D-42B8B1E0704E}"/>
                  </a:ext>
                </a:extLst>
              </p:cNvPr>
              <p:cNvSpPr/>
              <p:nvPr/>
            </p:nvSpPr>
            <p:spPr>
              <a:xfrm>
                <a:off x="9679926" y="2206097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7DD8D84E-744B-BA60-0384-45EC3703AE67}"/>
                  </a:ext>
                </a:extLst>
              </p:cNvPr>
              <p:cNvSpPr/>
              <p:nvPr/>
            </p:nvSpPr>
            <p:spPr>
              <a:xfrm>
                <a:off x="8777433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1EB7DB90-B783-FA8A-7B77-FC6F9C5A46F4}"/>
                  </a:ext>
                </a:extLst>
              </p:cNvPr>
              <p:cNvSpPr/>
              <p:nvPr/>
            </p:nvSpPr>
            <p:spPr>
              <a:xfrm>
                <a:off x="9077470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AD326A22-2DC4-1444-6856-D522575C788F}"/>
                  </a:ext>
                </a:extLst>
              </p:cNvPr>
              <p:cNvSpPr/>
              <p:nvPr/>
            </p:nvSpPr>
            <p:spPr>
              <a:xfrm>
                <a:off x="9377508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7" name="矩形 256">
                <a:extLst>
                  <a:ext uri="{FF2B5EF4-FFF2-40B4-BE49-F238E27FC236}">
                    <a16:creationId xmlns:a16="http://schemas.microsoft.com/office/drawing/2014/main" id="{B87FCA80-9C34-C0A0-49CF-AC7ECFE55239}"/>
                  </a:ext>
                </a:extLst>
              </p:cNvPr>
              <p:cNvSpPr/>
              <p:nvPr/>
            </p:nvSpPr>
            <p:spPr>
              <a:xfrm>
                <a:off x="9679926" y="2502943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98" name="群組 297">
            <a:extLst>
              <a:ext uri="{FF2B5EF4-FFF2-40B4-BE49-F238E27FC236}">
                <a16:creationId xmlns:a16="http://schemas.microsoft.com/office/drawing/2014/main" id="{180D7997-F023-4AAC-81E2-B8D5B4FC1779}"/>
              </a:ext>
            </a:extLst>
          </p:cNvPr>
          <p:cNvGrpSpPr/>
          <p:nvPr/>
        </p:nvGrpSpPr>
        <p:grpSpPr>
          <a:xfrm>
            <a:off x="3943057" y="2079214"/>
            <a:ext cx="4743520" cy="313776"/>
            <a:chOff x="3844826" y="2597897"/>
            <a:chExt cx="4743520" cy="313776"/>
          </a:xfrm>
        </p:grpSpPr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3EB3C94B-FE15-8446-F36B-9BE1FAF59878}"/>
                </a:ext>
              </a:extLst>
            </p:cNvPr>
            <p:cNvSpPr/>
            <p:nvPr/>
          </p:nvSpPr>
          <p:spPr>
            <a:xfrm>
              <a:off x="3844826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B49B42B4-1A57-4D17-FABE-B628A7764A2C}"/>
                </a:ext>
              </a:extLst>
            </p:cNvPr>
            <p:cNvSpPr/>
            <p:nvPr/>
          </p:nvSpPr>
          <p:spPr>
            <a:xfrm>
              <a:off x="414724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25F038CF-389D-67E1-8000-BB47283A6D22}"/>
                </a:ext>
              </a:extLst>
            </p:cNvPr>
            <p:cNvSpPr/>
            <p:nvPr/>
          </p:nvSpPr>
          <p:spPr>
            <a:xfrm>
              <a:off x="4447282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68CDE025-5522-99FA-4B94-C8126AF2C9F6}"/>
                </a:ext>
              </a:extLst>
            </p:cNvPr>
            <p:cNvSpPr/>
            <p:nvPr/>
          </p:nvSpPr>
          <p:spPr>
            <a:xfrm>
              <a:off x="474731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8" name="矩形 277">
              <a:extLst>
                <a:ext uri="{FF2B5EF4-FFF2-40B4-BE49-F238E27FC236}">
                  <a16:creationId xmlns:a16="http://schemas.microsoft.com/office/drawing/2014/main" id="{B3E9B273-14FA-E39F-F29F-B6E59C193CE3}"/>
                </a:ext>
              </a:extLst>
            </p:cNvPr>
            <p:cNvSpPr/>
            <p:nvPr/>
          </p:nvSpPr>
          <p:spPr>
            <a:xfrm>
              <a:off x="5016472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E74384B9-3AA1-EC3F-E78D-0E3F03F23B69}"/>
                </a:ext>
              </a:extLst>
            </p:cNvPr>
            <p:cNvSpPr/>
            <p:nvPr/>
          </p:nvSpPr>
          <p:spPr>
            <a:xfrm>
              <a:off x="531650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B97BCDEB-2853-BBCB-36EA-95FD9AF78C0B}"/>
                </a:ext>
              </a:extLst>
            </p:cNvPr>
            <p:cNvSpPr/>
            <p:nvPr/>
          </p:nvSpPr>
          <p:spPr>
            <a:xfrm>
              <a:off x="5616547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81" name="矩形 280">
              <a:extLst>
                <a:ext uri="{FF2B5EF4-FFF2-40B4-BE49-F238E27FC236}">
                  <a16:creationId xmlns:a16="http://schemas.microsoft.com/office/drawing/2014/main" id="{EDB86D8B-FE40-4E4E-9BA3-CC23908DD1DC}"/>
                </a:ext>
              </a:extLst>
            </p:cNvPr>
            <p:cNvSpPr/>
            <p:nvPr/>
          </p:nvSpPr>
          <p:spPr>
            <a:xfrm>
              <a:off x="591658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E5FFB5A0-D5E0-66E2-3F2E-6B855B1E8094}"/>
                </a:ext>
              </a:extLst>
            </p:cNvPr>
            <p:cNvSpPr/>
            <p:nvPr/>
          </p:nvSpPr>
          <p:spPr>
            <a:xfrm>
              <a:off x="6216551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ED0AAD4E-69BF-54CB-97AA-71056DE89F33}"/>
                </a:ext>
              </a:extLst>
            </p:cNvPr>
            <p:cNvSpPr/>
            <p:nvPr/>
          </p:nvSpPr>
          <p:spPr>
            <a:xfrm>
              <a:off x="651896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2D2241E9-62DD-C646-6656-8F11BF4E103E}"/>
                </a:ext>
              </a:extLst>
            </p:cNvPr>
            <p:cNvSpPr/>
            <p:nvPr/>
          </p:nvSpPr>
          <p:spPr>
            <a:xfrm>
              <a:off x="6819007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12EB4D6D-C835-9BF0-F65A-3EEA215FC809}"/>
                </a:ext>
              </a:extLst>
            </p:cNvPr>
            <p:cNvSpPr/>
            <p:nvPr/>
          </p:nvSpPr>
          <p:spPr>
            <a:xfrm>
              <a:off x="711904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D915418D-236C-FE7C-F056-FC370DD34F41}"/>
                </a:ext>
              </a:extLst>
            </p:cNvPr>
            <p:cNvSpPr/>
            <p:nvPr/>
          </p:nvSpPr>
          <p:spPr>
            <a:xfrm>
              <a:off x="7388197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B8570F2E-9549-BACC-B802-60BF7DF7A0BA}"/>
                </a:ext>
              </a:extLst>
            </p:cNvPr>
            <p:cNvSpPr/>
            <p:nvPr/>
          </p:nvSpPr>
          <p:spPr>
            <a:xfrm>
              <a:off x="768823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F1BB5E5B-903E-7840-7A79-4B7023EAB774}"/>
                </a:ext>
              </a:extLst>
            </p:cNvPr>
            <p:cNvSpPr/>
            <p:nvPr/>
          </p:nvSpPr>
          <p:spPr>
            <a:xfrm>
              <a:off x="7988272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0F163900-A32F-52F2-4498-1293854D6FF7}"/>
                </a:ext>
              </a:extLst>
            </p:cNvPr>
            <p:cNvSpPr/>
            <p:nvPr/>
          </p:nvSpPr>
          <p:spPr>
            <a:xfrm>
              <a:off x="828830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67D815BD-0C00-908A-2911-663D1670B37B}"/>
                  </a:ext>
                </a:extLst>
              </p:cNvPr>
              <p:cNvSpPr txBox="1"/>
              <p:nvPr/>
            </p:nvSpPr>
            <p:spPr>
              <a:xfrm>
                <a:off x="2887184" y="2312967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9" name="文字方塊 298">
                <a:extLst>
                  <a:ext uri="{FF2B5EF4-FFF2-40B4-BE49-F238E27FC236}">
                    <a16:creationId xmlns:a16="http://schemas.microsoft.com/office/drawing/2014/main" id="{67D815BD-0C00-908A-2911-663D1670B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84" y="2312967"/>
                <a:ext cx="659637" cy="369332"/>
              </a:xfrm>
              <a:prstGeom prst="rect">
                <a:avLst/>
              </a:prstGeom>
              <a:blipFill>
                <a:blip r:embed="rId5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文字方塊 299">
            <a:extLst>
              <a:ext uri="{FF2B5EF4-FFF2-40B4-BE49-F238E27FC236}">
                <a16:creationId xmlns:a16="http://schemas.microsoft.com/office/drawing/2014/main" id="{FC85DCF7-F215-3E42-8C73-B7D36A321704}"/>
              </a:ext>
            </a:extLst>
          </p:cNvPr>
          <p:cNvSpPr txBox="1"/>
          <p:nvPr/>
        </p:nvSpPr>
        <p:spPr>
          <a:xfrm>
            <a:off x="6168341" y="2708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+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文字方塊 317">
                <a:extLst>
                  <a:ext uri="{FF2B5EF4-FFF2-40B4-BE49-F238E27FC236}">
                    <a16:creationId xmlns:a16="http://schemas.microsoft.com/office/drawing/2014/main" id="{3093FF72-3B12-E1B4-945B-CB8D21D006CE}"/>
                  </a:ext>
                </a:extLst>
              </p:cNvPr>
              <p:cNvSpPr txBox="1"/>
              <p:nvPr/>
            </p:nvSpPr>
            <p:spPr>
              <a:xfrm>
                <a:off x="3256316" y="3193126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8" name="文字方塊 317">
                <a:extLst>
                  <a:ext uri="{FF2B5EF4-FFF2-40B4-BE49-F238E27FC236}">
                    <a16:creationId xmlns:a16="http://schemas.microsoft.com/office/drawing/2014/main" id="{3093FF72-3B12-E1B4-945B-CB8D21D00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16" y="3193126"/>
                <a:ext cx="6596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9" name="群組 318">
            <a:extLst>
              <a:ext uri="{FF2B5EF4-FFF2-40B4-BE49-F238E27FC236}">
                <a16:creationId xmlns:a16="http://schemas.microsoft.com/office/drawing/2014/main" id="{231ED614-0ADF-C6FC-A26A-13AE041203A4}"/>
              </a:ext>
            </a:extLst>
          </p:cNvPr>
          <p:cNvGrpSpPr/>
          <p:nvPr/>
        </p:nvGrpSpPr>
        <p:grpSpPr>
          <a:xfrm>
            <a:off x="3880306" y="4175702"/>
            <a:ext cx="4743520" cy="313776"/>
            <a:chOff x="3844826" y="2597897"/>
            <a:chExt cx="4743520" cy="313776"/>
          </a:xfrm>
        </p:grpSpPr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6DCC7089-A2BB-403C-C6E9-64ABDBD5CBF6}"/>
                </a:ext>
              </a:extLst>
            </p:cNvPr>
            <p:cNvSpPr/>
            <p:nvPr/>
          </p:nvSpPr>
          <p:spPr>
            <a:xfrm>
              <a:off x="3844826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9066D62D-3C01-00E9-6216-291270D53F3A}"/>
                </a:ext>
              </a:extLst>
            </p:cNvPr>
            <p:cNvSpPr/>
            <p:nvPr/>
          </p:nvSpPr>
          <p:spPr>
            <a:xfrm>
              <a:off x="414724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70246A41-01A9-90EF-05C6-5F0BFE2E3299}"/>
                </a:ext>
              </a:extLst>
            </p:cNvPr>
            <p:cNvSpPr/>
            <p:nvPr/>
          </p:nvSpPr>
          <p:spPr>
            <a:xfrm>
              <a:off x="4447282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A6DF12E8-2499-DA51-FB27-B4A366E951A5}"/>
                </a:ext>
              </a:extLst>
            </p:cNvPr>
            <p:cNvSpPr/>
            <p:nvPr/>
          </p:nvSpPr>
          <p:spPr>
            <a:xfrm>
              <a:off x="474731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4" name="矩形 323">
              <a:extLst>
                <a:ext uri="{FF2B5EF4-FFF2-40B4-BE49-F238E27FC236}">
                  <a16:creationId xmlns:a16="http://schemas.microsoft.com/office/drawing/2014/main" id="{BA953560-8BF9-40C4-85BC-EBAD281E761C}"/>
                </a:ext>
              </a:extLst>
            </p:cNvPr>
            <p:cNvSpPr/>
            <p:nvPr/>
          </p:nvSpPr>
          <p:spPr>
            <a:xfrm>
              <a:off x="5016472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801B8830-88A1-E125-5970-39F058306614}"/>
                </a:ext>
              </a:extLst>
            </p:cNvPr>
            <p:cNvSpPr/>
            <p:nvPr/>
          </p:nvSpPr>
          <p:spPr>
            <a:xfrm>
              <a:off x="531650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E7686295-EFB9-81E7-C7C0-7B78B19C763C}"/>
                </a:ext>
              </a:extLst>
            </p:cNvPr>
            <p:cNvSpPr/>
            <p:nvPr/>
          </p:nvSpPr>
          <p:spPr>
            <a:xfrm>
              <a:off x="5616547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7" name="矩形 326">
              <a:extLst>
                <a:ext uri="{FF2B5EF4-FFF2-40B4-BE49-F238E27FC236}">
                  <a16:creationId xmlns:a16="http://schemas.microsoft.com/office/drawing/2014/main" id="{2DFF2A60-A2F1-0478-C1C2-E4DF521714C4}"/>
                </a:ext>
              </a:extLst>
            </p:cNvPr>
            <p:cNvSpPr/>
            <p:nvPr/>
          </p:nvSpPr>
          <p:spPr>
            <a:xfrm>
              <a:off x="591658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97CCE9D0-91D5-2A9D-5AB3-E350F819620C}"/>
                </a:ext>
              </a:extLst>
            </p:cNvPr>
            <p:cNvSpPr/>
            <p:nvPr/>
          </p:nvSpPr>
          <p:spPr>
            <a:xfrm>
              <a:off x="6216551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BD6BABF4-A970-6068-09CD-FBA7517F2E52}"/>
                </a:ext>
              </a:extLst>
            </p:cNvPr>
            <p:cNvSpPr/>
            <p:nvPr/>
          </p:nvSpPr>
          <p:spPr>
            <a:xfrm>
              <a:off x="651896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97672454-597A-92D2-6869-049EE89B42F4}"/>
                </a:ext>
              </a:extLst>
            </p:cNvPr>
            <p:cNvSpPr/>
            <p:nvPr/>
          </p:nvSpPr>
          <p:spPr>
            <a:xfrm>
              <a:off x="6819007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738E36CA-9D4E-2D13-C19B-F9F69C668BDC}"/>
                </a:ext>
              </a:extLst>
            </p:cNvPr>
            <p:cNvSpPr/>
            <p:nvPr/>
          </p:nvSpPr>
          <p:spPr>
            <a:xfrm>
              <a:off x="711904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430C8893-98E1-E555-58FB-F3F20F3F2025}"/>
                </a:ext>
              </a:extLst>
            </p:cNvPr>
            <p:cNvSpPr/>
            <p:nvPr/>
          </p:nvSpPr>
          <p:spPr>
            <a:xfrm>
              <a:off x="7388197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6F984100-1B10-8FA4-8729-9A3774FAE0F6}"/>
                </a:ext>
              </a:extLst>
            </p:cNvPr>
            <p:cNvSpPr/>
            <p:nvPr/>
          </p:nvSpPr>
          <p:spPr>
            <a:xfrm>
              <a:off x="768823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17F8D08B-399E-457C-D8F9-882D4C95E2AA}"/>
                </a:ext>
              </a:extLst>
            </p:cNvPr>
            <p:cNvSpPr/>
            <p:nvPr/>
          </p:nvSpPr>
          <p:spPr>
            <a:xfrm>
              <a:off x="7988272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05F79B6C-144C-9BFE-1D3B-AF50C4F03117}"/>
                </a:ext>
              </a:extLst>
            </p:cNvPr>
            <p:cNvSpPr/>
            <p:nvPr/>
          </p:nvSpPr>
          <p:spPr>
            <a:xfrm>
              <a:off x="828830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353" name="直線箭頭接點 352">
            <a:extLst>
              <a:ext uri="{FF2B5EF4-FFF2-40B4-BE49-F238E27FC236}">
                <a16:creationId xmlns:a16="http://schemas.microsoft.com/office/drawing/2014/main" id="{9D2A5342-B113-4851-D3AD-34A1613E9077}"/>
              </a:ext>
            </a:extLst>
          </p:cNvPr>
          <p:cNvCxnSpPr>
            <a:cxnSpLocks/>
          </p:cNvCxnSpPr>
          <p:nvPr/>
        </p:nvCxnSpPr>
        <p:spPr>
          <a:xfrm>
            <a:off x="6312662" y="378904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接點 355">
            <a:extLst>
              <a:ext uri="{FF2B5EF4-FFF2-40B4-BE49-F238E27FC236}">
                <a16:creationId xmlns:a16="http://schemas.microsoft.com/office/drawing/2014/main" id="{28023AA0-D981-5F54-6B1C-AA539F98ACF7}"/>
              </a:ext>
            </a:extLst>
          </p:cNvPr>
          <p:cNvCxnSpPr>
            <a:cxnSpLocks/>
          </p:cNvCxnSpPr>
          <p:nvPr/>
        </p:nvCxnSpPr>
        <p:spPr>
          <a:xfrm>
            <a:off x="1343472" y="655246"/>
            <a:ext cx="1696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9" name="文字方塊 358">
            <a:extLst>
              <a:ext uri="{FF2B5EF4-FFF2-40B4-BE49-F238E27FC236}">
                <a16:creationId xmlns:a16="http://schemas.microsoft.com/office/drawing/2014/main" id="{3BE7C624-C510-1B31-F316-327FACEF7DA9}"/>
              </a:ext>
            </a:extLst>
          </p:cNvPr>
          <p:cNvSpPr txBox="1"/>
          <p:nvPr/>
        </p:nvSpPr>
        <p:spPr>
          <a:xfrm>
            <a:off x="744451" y="42002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ReLu</a:t>
            </a:r>
            <a:r>
              <a:rPr kumimoji="1" lang="en-US" altLang="zh-TW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activation function</a:t>
            </a:r>
            <a:endParaRPr kumimoji="1" lang="zh-TW" altLang="en-US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361" name="直線箭頭接點 360">
            <a:extLst>
              <a:ext uri="{FF2B5EF4-FFF2-40B4-BE49-F238E27FC236}">
                <a16:creationId xmlns:a16="http://schemas.microsoft.com/office/drawing/2014/main" id="{B0B10744-47F2-E3FE-EB25-7D6A95E92284}"/>
              </a:ext>
            </a:extLst>
          </p:cNvPr>
          <p:cNvCxnSpPr>
            <a:cxnSpLocks/>
          </p:cNvCxnSpPr>
          <p:nvPr/>
        </p:nvCxnSpPr>
        <p:spPr>
          <a:xfrm>
            <a:off x="6312732" y="5085184"/>
            <a:ext cx="0" cy="4124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7" name="群組 416">
            <a:extLst>
              <a:ext uri="{FF2B5EF4-FFF2-40B4-BE49-F238E27FC236}">
                <a16:creationId xmlns:a16="http://schemas.microsoft.com/office/drawing/2014/main" id="{4D7AFB95-4836-61F9-67C4-E927968C7FA0}"/>
              </a:ext>
            </a:extLst>
          </p:cNvPr>
          <p:cNvGrpSpPr/>
          <p:nvPr/>
        </p:nvGrpSpPr>
        <p:grpSpPr>
          <a:xfrm>
            <a:off x="4755294" y="45834"/>
            <a:ext cx="2164485" cy="760670"/>
            <a:chOff x="4454650" y="2296056"/>
            <a:chExt cx="2164485" cy="760670"/>
          </a:xfrm>
        </p:grpSpPr>
        <p:grpSp>
          <p:nvGrpSpPr>
            <p:cNvPr id="418" name="群組 417">
              <a:extLst>
                <a:ext uri="{FF2B5EF4-FFF2-40B4-BE49-F238E27FC236}">
                  <a16:creationId xmlns:a16="http://schemas.microsoft.com/office/drawing/2014/main" id="{9163AAD2-9378-0217-FBDC-69E24EFE2885}"/>
                </a:ext>
              </a:extLst>
            </p:cNvPr>
            <p:cNvGrpSpPr/>
            <p:nvPr/>
          </p:nvGrpSpPr>
          <p:grpSpPr>
            <a:xfrm>
              <a:off x="4454650" y="2296331"/>
              <a:ext cx="1559523" cy="760395"/>
              <a:chOff x="4860918" y="46656"/>
              <a:chExt cx="1559523" cy="760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6" name="文字方塊 425">
                    <a:extLst>
                      <a:ext uri="{FF2B5EF4-FFF2-40B4-BE49-F238E27FC236}">
                        <a16:creationId xmlns:a16="http://schemas.microsoft.com/office/drawing/2014/main" id="{642B550B-59DE-2B84-460E-F5006ACBD4DD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918" y="160720"/>
                    <a:ext cx="1047534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  <m:oMath xmlns:m="http://schemas.openxmlformats.org/officeDocument/2006/math"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26" name="文字方塊 425">
                    <a:extLst>
                      <a:ext uri="{FF2B5EF4-FFF2-40B4-BE49-F238E27FC236}">
                        <a16:creationId xmlns:a16="http://schemas.microsoft.com/office/drawing/2014/main" id="{642B550B-59DE-2B84-460E-F5006ACBD4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918" y="160720"/>
                    <a:ext cx="1047534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7" name="群組 426">
                <a:extLst>
                  <a:ext uri="{FF2B5EF4-FFF2-40B4-BE49-F238E27FC236}">
                    <a16:creationId xmlns:a16="http://schemas.microsoft.com/office/drawing/2014/main" id="{983C04AB-2466-AFD3-54D8-0A5B23B27A54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428" name="群組 427">
                  <a:extLst>
                    <a:ext uri="{FF2B5EF4-FFF2-40B4-BE49-F238E27FC236}">
                      <a16:creationId xmlns:a16="http://schemas.microsoft.com/office/drawing/2014/main" id="{4403AC1D-9567-5F56-8B4F-4ED41245AB34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432" name="矩形 431">
                    <a:extLst>
                      <a:ext uri="{FF2B5EF4-FFF2-40B4-BE49-F238E27FC236}">
                        <a16:creationId xmlns:a16="http://schemas.microsoft.com/office/drawing/2014/main" id="{4D11AE46-172E-139D-D0BC-6F5CEC54C3AB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433" name="矩形 432">
                    <a:extLst>
                      <a:ext uri="{FF2B5EF4-FFF2-40B4-BE49-F238E27FC236}">
                        <a16:creationId xmlns:a16="http://schemas.microsoft.com/office/drawing/2014/main" id="{4AB38452-32F3-AD28-AAA1-DE49647D3D96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429" name="群組 428">
                  <a:extLst>
                    <a:ext uri="{FF2B5EF4-FFF2-40B4-BE49-F238E27FC236}">
                      <a16:creationId xmlns:a16="http://schemas.microsoft.com/office/drawing/2014/main" id="{9BCCE9D7-F9E2-C11E-0992-0069991DD716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430" name="矩形 429">
                    <a:extLst>
                      <a:ext uri="{FF2B5EF4-FFF2-40B4-BE49-F238E27FC236}">
                        <a16:creationId xmlns:a16="http://schemas.microsoft.com/office/drawing/2014/main" id="{7685364D-778C-1045-AD8C-39BD69227523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431" name="矩形 430">
                    <a:extLst>
                      <a:ext uri="{FF2B5EF4-FFF2-40B4-BE49-F238E27FC236}">
                        <a16:creationId xmlns:a16="http://schemas.microsoft.com/office/drawing/2014/main" id="{9E564B52-EF7D-5238-E07C-59E1A2E68B6D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419" name="群組 418">
              <a:extLst>
                <a:ext uri="{FF2B5EF4-FFF2-40B4-BE49-F238E27FC236}">
                  <a16:creationId xmlns:a16="http://schemas.microsoft.com/office/drawing/2014/main" id="{B3C79002-9D42-91CF-B5B0-E35E6204EE94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420" name="群組 419">
                <a:extLst>
                  <a:ext uri="{FF2B5EF4-FFF2-40B4-BE49-F238E27FC236}">
                    <a16:creationId xmlns:a16="http://schemas.microsoft.com/office/drawing/2014/main" id="{D5E01EA6-C27E-1548-79AC-217A2BE4F102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424" name="矩形 423">
                  <a:extLst>
                    <a:ext uri="{FF2B5EF4-FFF2-40B4-BE49-F238E27FC236}">
                      <a16:creationId xmlns:a16="http://schemas.microsoft.com/office/drawing/2014/main" id="{07C09F48-59A2-76E2-8CC6-2369AEDB7AAF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425" name="矩形 424">
                  <a:extLst>
                    <a:ext uri="{FF2B5EF4-FFF2-40B4-BE49-F238E27FC236}">
                      <a16:creationId xmlns:a16="http://schemas.microsoft.com/office/drawing/2014/main" id="{86F88BF5-7D44-57C4-58A2-6AD8ABFC56C2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421" name="群組 420">
                <a:extLst>
                  <a:ext uri="{FF2B5EF4-FFF2-40B4-BE49-F238E27FC236}">
                    <a16:creationId xmlns:a16="http://schemas.microsoft.com/office/drawing/2014/main" id="{3ECDC239-F46C-BC9E-FDBC-A8BF95EAABCE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422" name="矩形 421">
                  <a:extLst>
                    <a:ext uri="{FF2B5EF4-FFF2-40B4-BE49-F238E27FC236}">
                      <a16:creationId xmlns:a16="http://schemas.microsoft.com/office/drawing/2014/main" id="{7DFFD8A7-801F-C8DB-06E8-D352991D5A0C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423" name="矩形 422">
                  <a:extLst>
                    <a:ext uri="{FF2B5EF4-FFF2-40B4-BE49-F238E27FC236}">
                      <a16:creationId xmlns:a16="http://schemas.microsoft.com/office/drawing/2014/main" id="{D4701FB4-207C-7FF9-F010-DD9C970EB423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434" name="群組 433">
            <a:extLst>
              <a:ext uri="{FF2B5EF4-FFF2-40B4-BE49-F238E27FC236}">
                <a16:creationId xmlns:a16="http://schemas.microsoft.com/office/drawing/2014/main" id="{707520BC-0DDA-FD24-7B02-CCAF0DE0C297}"/>
              </a:ext>
            </a:extLst>
          </p:cNvPr>
          <p:cNvGrpSpPr/>
          <p:nvPr/>
        </p:nvGrpSpPr>
        <p:grpSpPr>
          <a:xfrm>
            <a:off x="3943057" y="2393539"/>
            <a:ext cx="4743520" cy="313776"/>
            <a:chOff x="3844826" y="2597897"/>
            <a:chExt cx="4743520" cy="313776"/>
          </a:xfrm>
        </p:grpSpPr>
        <p:sp>
          <p:nvSpPr>
            <p:cNvPr id="435" name="矩形 434">
              <a:extLst>
                <a:ext uri="{FF2B5EF4-FFF2-40B4-BE49-F238E27FC236}">
                  <a16:creationId xmlns:a16="http://schemas.microsoft.com/office/drawing/2014/main" id="{FEF6CAD4-2DCD-5E54-4C0B-8F27AC0BE895}"/>
                </a:ext>
              </a:extLst>
            </p:cNvPr>
            <p:cNvSpPr/>
            <p:nvPr/>
          </p:nvSpPr>
          <p:spPr>
            <a:xfrm>
              <a:off x="3844826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36" name="矩形 435">
              <a:extLst>
                <a:ext uri="{FF2B5EF4-FFF2-40B4-BE49-F238E27FC236}">
                  <a16:creationId xmlns:a16="http://schemas.microsoft.com/office/drawing/2014/main" id="{9BA61FAE-A10D-4B7A-C557-EB89991F275C}"/>
                </a:ext>
              </a:extLst>
            </p:cNvPr>
            <p:cNvSpPr/>
            <p:nvPr/>
          </p:nvSpPr>
          <p:spPr>
            <a:xfrm>
              <a:off x="414724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06244BB0-DB9B-78EE-8FAB-112E55CFEC1E}"/>
                </a:ext>
              </a:extLst>
            </p:cNvPr>
            <p:cNvSpPr/>
            <p:nvPr/>
          </p:nvSpPr>
          <p:spPr>
            <a:xfrm>
              <a:off x="4447282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38" name="矩形 437">
              <a:extLst>
                <a:ext uri="{FF2B5EF4-FFF2-40B4-BE49-F238E27FC236}">
                  <a16:creationId xmlns:a16="http://schemas.microsoft.com/office/drawing/2014/main" id="{1BF7923E-1374-53DD-B684-F91BBF73D76D}"/>
                </a:ext>
              </a:extLst>
            </p:cNvPr>
            <p:cNvSpPr/>
            <p:nvPr/>
          </p:nvSpPr>
          <p:spPr>
            <a:xfrm>
              <a:off x="474731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39" name="矩形 438">
              <a:extLst>
                <a:ext uri="{FF2B5EF4-FFF2-40B4-BE49-F238E27FC236}">
                  <a16:creationId xmlns:a16="http://schemas.microsoft.com/office/drawing/2014/main" id="{67F56781-36ED-F5F1-BB86-EADC24E6DAB5}"/>
                </a:ext>
              </a:extLst>
            </p:cNvPr>
            <p:cNvSpPr/>
            <p:nvPr/>
          </p:nvSpPr>
          <p:spPr>
            <a:xfrm>
              <a:off x="5016472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0" name="矩形 439">
              <a:extLst>
                <a:ext uri="{FF2B5EF4-FFF2-40B4-BE49-F238E27FC236}">
                  <a16:creationId xmlns:a16="http://schemas.microsoft.com/office/drawing/2014/main" id="{DB9FFAAA-2EED-50E3-68B2-3AFBFE6C1E7E}"/>
                </a:ext>
              </a:extLst>
            </p:cNvPr>
            <p:cNvSpPr/>
            <p:nvPr/>
          </p:nvSpPr>
          <p:spPr>
            <a:xfrm>
              <a:off x="531650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1" name="矩形 440">
              <a:extLst>
                <a:ext uri="{FF2B5EF4-FFF2-40B4-BE49-F238E27FC236}">
                  <a16:creationId xmlns:a16="http://schemas.microsoft.com/office/drawing/2014/main" id="{591EC7F3-D5F3-B702-9029-BC131C9602A8}"/>
                </a:ext>
              </a:extLst>
            </p:cNvPr>
            <p:cNvSpPr/>
            <p:nvPr/>
          </p:nvSpPr>
          <p:spPr>
            <a:xfrm>
              <a:off x="5616547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2" name="矩形 441">
              <a:extLst>
                <a:ext uri="{FF2B5EF4-FFF2-40B4-BE49-F238E27FC236}">
                  <a16:creationId xmlns:a16="http://schemas.microsoft.com/office/drawing/2014/main" id="{2A736975-B4F5-55F5-1B93-79B3D0072E63}"/>
                </a:ext>
              </a:extLst>
            </p:cNvPr>
            <p:cNvSpPr/>
            <p:nvPr/>
          </p:nvSpPr>
          <p:spPr>
            <a:xfrm>
              <a:off x="591658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3" name="矩形 442">
              <a:extLst>
                <a:ext uri="{FF2B5EF4-FFF2-40B4-BE49-F238E27FC236}">
                  <a16:creationId xmlns:a16="http://schemas.microsoft.com/office/drawing/2014/main" id="{B80E7564-EA55-C048-CB88-492DE42D9AE4}"/>
                </a:ext>
              </a:extLst>
            </p:cNvPr>
            <p:cNvSpPr/>
            <p:nvPr/>
          </p:nvSpPr>
          <p:spPr>
            <a:xfrm>
              <a:off x="6216551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4" name="矩形 443">
              <a:extLst>
                <a:ext uri="{FF2B5EF4-FFF2-40B4-BE49-F238E27FC236}">
                  <a16:creationId xmlns:a16="http://schemas.microsoft.com/office/drawing/2014/main" id="{852B2D13-60B9-2A28-9288-C56EF2494BD3}"/>
                </a:ext>
              </a:extLst>
            </p:cNvPr>
            <p:cNvSpPr/>
            <p:nvPr/>
          </p:nvSpPr>
          <p:spPr>
            <a:xfrm>
              <a:off x="651896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5" name="矩形 444">
              <a:extLst>
                <a:ext uri="{FF2B5EF4-FFF2-40B4-BE49-F238E27FC236}">
                  <a16:creationId xmlns:a16="http://schemas.microsoft.com/office/drawing/2014/main" id="{B2E2AEF8-835D-D726-D4BB-DD206C82FA9B}"/>
                </a:ext>
              </a:extLst>
            </p:cNvPr>
            <p:cNvSpPr/>
            <p:nvPr/>
          </p:nvSpPr>
          <p:spPr>
            <a:xfrm>
              <a:off x="6819007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6" name="矩形 445">
              <a:extLst>
                <a:ext uri="{FF2B5EF4-FFF2-40B4-BE49-F238E27FC236}">
                  <a16:creationId xmlns:a16="http://schemas.microsoft.com/office/drawing/2014/main" id="{A3FC0780-1538-6F44-F447-4352E5D118BE}"/>
                </a:ext>
              </a:extLst>
            </p:cNvPr>
            <p:cNvSpPr/>
            <p:nvPr/>
          </p:nvSpPr>
          <p:spPr>
            <a:xfrm>
              <a:off x="711904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7" name="矩形 446">
              <a:extLst>
                <a:ext uri="{FF2B5EF4-FFF2-40B4-BE49-F238E27FC236}">
                  <a16:creationId xmlns:a16="http://schemas.microsoft.com/office/drawing/2014/main" id="{B114119F-9EEB-79D0-94EB-3E5F1ADAB855}"/>
                </a:ext>
              </a:extLst>
            </p:cNvPr>
            <p:cNvSpPr/>
            <p:nvPr/>
          </p:nvSpPr>
          <p:spPr>
            <a:xfrm>
              <a:off x="7388197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8" name="矩形 447">
              <a:extLst>
                <a:ext uri="{FF2B5EF4-FFF2-40B4-BE49-F238E27FC236}">
                  <a16:creationId xmlns:a16="http://schemas.microsoft.com/office/drawing/2014/main" id="{D684181F-9177-798B-8DE5-462F21FC4A06}"/>
                </a:ext>
              </a:extLst>
            </p:cNvPr>
            <p:cNvSpPr/>
            <p:nvPr/>
          </p:nvSpPr>
          <p:spPr>
            <a:xfrm>
              <a:off x="7688234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9" name="矩形 448">
              <a:extLst>
                <a:ext uri="{FF2B5EF4-FFF2-40B4-BE49-F238E27FC236}">
                  <a16:creationId xmlns:a16="http://schemas.microsoft.com/office/drawing/2014/main" id="{C9CB3E1A-A45C-DAC7-7B23-3FD2D89AF8A1}"/>
                </a:ext>
              </a:extLst>
            </p:cNvPr>
            <p:cNvSpPr/>
            <p:nvPr/>
          </p:nvSpPr>
          <p:spPr>
            <a:xfrm>
              <a:off x="7988272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50" name="矩形 449">
              <a:extLst>
                <a:ext uri="{FF2B5EF4-FFF2-40B4-BE49-F238E27FC236}">
                  <a16:creationId xmlns:a16="http://schemas.microsoft.com/office/drawing/2014/main" id="{15989079-EE0C-EAC9-68E1-99C83A3BFA0F}"/>
                </a:ext>
              </a:extLst>
            </p:cNvPr>
            <p:cNvSpPr/>
            <p:nvPr/>
          </p:nvSpPr>
          <p:spPr>
            <a:xfrm>
              <a:off x="8288309" y="2597897"/>
              <a:ext cx="300037" cy="3137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468" name="群組 467">
            <a:extLst>
              <a:ext uri="{FF2B5EF4-FFF2-40B4-BE49-F238E27FC236}">
                <a16:creationId xmlns:a16="http://schemas.microsoft.com/office/drawing/2014/main" id="{13CA2514-EFF7-4F37-B69F-EB37B025DD2F}"/>
              </a:ext>
            </a:extLst>
          </p:cNvPr>
          <p:cNvGrpSpPr/>
          <p:nvPr/>
        </p:nvGrpSpPr>
        <p:grpSpPr>
          <a:xfrm>
            <a:off x="3940937" y="3021385"/>
            <a:ext cx="4743520" cy="628101"/>
            <a:chOff x="3940937" y="3193126"/>
            <a:chExt cx="4743520" cy="628101"/>
          </a:xfrm>
        </p:grpSpPr>
        <p:grpSp>
          <p:nvGrpSpPr>
            <p:cNvPr id="301" name="群組 300">
              <a:extLst>
                <a:ext uri="{FF2B5EF4-FFF2-40B4-BE49-F238E27FC236}">
                  <a16:creationId xmlns:a16="http://schemas.microsoft.com/office/drawing/2014/main" id="{45CA3951-2A33-1A69-B387-561AD262B44E}"/>
                </a:ext>
              </a:extLst>
            </p:cNvPr>
            <p:cNvGrpSpPr/>
            <p:nvPr/>
          </p:nvGrpSpPr>
          <p:grpSpPr>
            <a:xfrm>
              <a:off x="3940937" y="3193126"/>
              <a:ext cx="4743520" cy="313776"/>
              <a:chOff x="3844826" y="2597897"/>
              <a:chExt cx="4743520" cy="313776"/>
            </a:xfrm>
          </p:grpSpPr>
          <p:sp>
            <p:nvSpPr>
              <p:cNvPr id="302" name="矩形 301">
                <a:extLst>
                  <a:ext uri="{FF2B5EF4-FFF2-40B4-BE49-F238E27FC236}">
                    <a16:creationId xmlns:a16="http://schemas.microsoft.com/office/drawing/2014/main" id="{4F33D380-FD1D-2826-518A-E0D460D9B4AD}"/>
                  </a:ext>
                </a:extLst>
              </p:cNvPr>
              <p:cNvSpPr/>
              <p:nvPr/>
            </p:nvSpPr>
            <p:spPr>
              <a:xfrm>
                <a:off x="3844826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3" name="矩形 302">
                <a:extLst>
                  <a:ext uri="{FF2B5EF4-FFF2-40B4-BE49-F238E27FC236}">
                    <a16:creationId xmlns:a16="http://schemas.microsoft.com/office/drawing/2014/main" id="{1366A126-FA2B-B751-2FD1-02A13FDCDA26}"/>
                  </a:ext>
                </a:extLst>
              </p:cNvPr>
              <p:cNvSpPr/>
              <p:nvPr/>
            </p:nvSpPr>
            <p:spPr>
              <a:xfrm>
                <a:off x="414724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4" name="矩形 303">
                <a:extLst>
                  <a:ext uri="{FF2B5EF4-FFF2-40B4-BE49-F238E27FC236}">
                    <a16:creationId xmlns:a16="http://schemas.microsoft.com/office/drawing/2014/main" id="{7DF0BE15-E718-9911-1FC2-DCA424D11357}"/>
                  </a:ext>
                </a:extLst>
              </p:cNvPr>
              <p:cNvSpPr/>
              <p:nvPr/>
            </p:nvSpPr>
            <p:spPr>
              <a:xfrm>
                <a:off x="444728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5" name="矩形 304">
                <a:extLst>
                  <a:ext uri="{FF2B5EF4-FFF2-40B4-BE49-F238E27FC236}">
                    <a16:creationId xmlns:a16="http://schemas.microsoft.com/office/drawing/2014/main" id="{2816CA96-CF5E-9379-2E21-FCEB9F02DABE}"/>
                  </a:ext>
                </a:extLst>
              </p:cNvPr>
              <p:cNvSpPr/>
              <p:nvPr/>
            </p:nvSpPr>
            <p:spPr>
              <a:xfrm>
                <a:off x="474731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6" name="矩形 305">
                <a:extLst>
                  <a:ext uri="{FF2B5EF4-FFF2-40B4-BE49-F238E27FC236}">
                    <a16:creationId xmlns:a16="http://schemas.microsoft.com/office/drawing/2014/main" id="{74BB75DD-2E66-946F-ADF8-D9DD3AC0A26F}"/>
                  </a:ext>
                </a:extLst>
              </p:cNvPr>
              <p:cNvSpPr/>
              <p:nvPr/>
            </p:nvSpPr>
            <p:spPr>
              <a:xfrm>
                <a:off x="501647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0A58CD32-A10D-63D9-835F-E4E478214E1F}"/>
                  </a:ext>
                </a:extLst>
              </p:cNvPr>
              <p:cNvSpPr/>
              <p:nvPr/>
            </p:nvSpPr>
            <p:spPr>
              <a:xfrm>
                <a:off x="531650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8" name="矩形 307">
                <a:extLst>
                  <a:ext uri="{FF2B5EF4-FFF2-40B4-BE49-F238E27FC236}">
                    <a16:creationId xmlns:a16="http://schemas.microsoft.com/office/drawing/2014/main" id="{A6D8F1DA-A2C6-EC6A-DE07-F06DBDDAF530}"/>
                  </a:ext>
                </a:extLst>
              </p:cNvPr>
              <p:cNvSpPr/>
              <p:nvPr/>
            </p:nvSpPr>
            <p:spPr>
              <a:xfrm>
                <a:off x="5616547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09" name="矩形 308">
                <a:extLst>
                  <a:ext uri="{FF2B5EF4-FFF2-40B4-BE49-F238E27FC236}">
                    <a16:creationId xmlns:a16="http://schemas.microsoft.com/office/drawing/2014/main" id="{FE6FD9CC-DC85-E6F4-990B-019CFC2EA6B8}"/>
                  </a:ext>
                </a:extLst>
              </p:cNvPr>
              <p:cNvSpPr/>
              <p:nvPr/>
            </p:nvSpPr>
            <p:spPr>
              <a:xfrm>
                <a:off x="591658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0" name="矩形 309">
                <a:extLst>
                  <a:ext uri="{FF2B5EF4-FFF2-40B4-BE49-F238E27FC236}">
                    <a16:creationId xmlns:a16="http://schemas.microsoft.com/office/drawing/2014/main" id="{EB98C803-9572-8326-90AE-FB9129F04C17}"/>
                  </a:ext>
                </a:extLst>
              </p:cNvPr>
              <p:cNvSpPr/>
              <p:nvPr/>
            </p:nvSpPr>
            <p:spPr>
              <a:xfrm>
                <a:off x="6216551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1" name="矩形 310">
                <a:extLst>
                  <a:ext uri="{FF2B5EF4-FFF2-40B4-BE49-F238E27FC236}">
                    <a16:creationId xmlns:a16="http://schemas.microsoft.com/office/drawing/2014/main" id="{9AF08E2F-58D6-0E4A-6A48-32053F0D3978}"/>
                  </a:ext>
                </a:extLst>
              </p:cNvPr>
              <p:cNvSpPr/>
              <p:nvPr/>
            </p:nvSpPr>
            <p:spPr>
              <a:xfrm>
                <a:off x="651896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2" name="矩形 311">
                <a:extLst>
                  <a:ext uri="{FF2B5EF4-FFF2-40B4-BE49-F238E27FC236}">
                    <a16:creationId xmlns:a16="http://schemas.microsoft.com/office/drawing/2014/main" id="{E57D78C3-1BA6-C2EF-548E-CC1070C60155}"/>
                  </a:ext>
                </a:extLst>
              </p:cNvPr>
              <p:cNvSpPr/>
              <p:nvPr/>
            </p:nvSpPr>
            <p:spPr>
              <a:xfrm>
                <a:off x="6819007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3" name="矩形 312">
                <a:extLst>
                  <a:ext uri="{FF2B5EF4-FFF2-40B4-BE49-F238E27FC236}">
                    <a16:creationId xmlns:a16="http://schemas.microsoft.com/office/drawing/2014/main" id="{41DEBE92-1DF7-D61F-452A-18877F575A0A}"/>
                  </a:ext>
                </a:extLst>
              </p:cNvPr>
              <p:cNvSpPr/>
              <p:nvPr/>
            </p:nvSpPr>
            <p:spPr>
              <a:xfrm>
                <a:off x="711904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4" name="矩形 313">
                <a:extLst>
                  <a:ext uri="{FF2B5EF4-FFF2-40B4-BE49-F238E27FC236}">
                    <a16:creationId xmlns:a16="http://schemas.microsoft.com/office/drawing/2014/main" id="{876B4B7B-8623-F1F5-D322-3AF25EA8F56B}"/>
                  </a:ext>
                </a:extLst>
              </p:cNvPr>
              <p:cNvSpPr/>
              <p:nvPr/>
            </p:nvSpPr>
            <p:spPr>
              <a:xfrm>
                <a:off x="7388197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5" name="矩形 314">
                <a:extLst>
                  <a:ext uri="{FF2B5EF4-FFF2-40B4-BE49-F238E27FC236}">
                    <a16:creationId xmlns:a16="http://schemas.microsoft.com/office/drawing/2014/main" id="{1A2636D8-BBF4-D325-2228-7DEF02CFAB8F}"/>
                  </a:ext>
                </a:extLst>
              </p:cNvPr>
              <p:cNvSpPr/>
              <p:nvPr/>
            </p:nvSpPr>
            <p:spPr>
              <a:xfrm>
                <a:off x="768823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6" name="矩形 315">
                <a:extLst>
                  <a:ext uri="{FF2B5EF4-FFF2-40B4-BE49-F238E27FC236}">
                    <a16:creationId xmlns:a16="http://schemas.microsoft.com/office/drawing/2014/main" id="{284DAF21-FEC5-1B0F-3608-57EAEE6F5E02}"/>
                  </a:ext>
                </a:extLst>
              </p:cNvPr>
              <p:cNvSpPr/>
              <p:nvPr/>
            </p:nvSpPr>
            <p:spPr>
              <a:xfrm>
                <a:off x="798827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7" name="矩形 316">
                <a:extLst>
                  <a:ext uri="{FF2B5EF4-FFF2-40B4-BE49-F238E27FC236}">
                    <a16:creationId xmlns:a16="http://schemas.microsoft.com/office/drawing/2014/main" id="{0E6CC7B8-C0B7-625E-9BB5-9796B6D34806}"/>
                  </a:ext>
                </a:extLst>
              </p:cNvPr>
              <p:cNvSpPr/>
              <p:nvPr/>
            </p:nvSpPr>
            <p:spPr>
              <a:xfrm>
                <a:off x="828830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451" name="群組 450">
              <a:extLst>
                <a:ext uri="{FF2B5EF4-FFF2-40B4-BE49-F238E27FC236}">
                  <a16:creationId xmlns:a16="http://schemas.microsoft.com/office/drawing/2014/main" id="{9DAC79D5-043B-3016-3E9C-5A490B92A85B}"/>
                </a:ext>
              </a:extLst>
            </p:cNvPr>
            <p:cNvGrpSpPr/>
            <p:nvPr/>
          </p:nvGrpSpPr>
          <p:grpSpPr>
            <a:xfrm>
              <a:off x="3940937" y="3507451"/>
              <a:ext cx="4743520" cy="313776"/>
              <a:chOff x="3844826" y="2597897"/>
              <a:chExt cx="4743520" cy="313776"/>
            </a:xfrm>
          </p:grpSpPr>
          <p:sp>
            <p:nvSpPr>
              <p:cNvPr id="452" name="矩形 451">
                <a:extLst>
                  <a:ext uri="{FF2B5EF4-FFF2-40B4-BE49-F238E27FC236}">
                    <a16:creationId xmlns:a16="http://schemas.microsoft.com/office/drawing/2014/main" id="{BE10FB93-74F9-4C33-73D1-AF87CC0F66A6}"/>
                  </a:ext>
                </a:extLst>
              </p:cNvPr>
              <p:cNvSpPr/>
              <p:nvPr/>
            </p:nvSpPr>
            <p:spPr>
              <a:xfrm>
                <a:off x="3844826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3" name="矩形 452">
                <a:extLst>
                  <a:ext uri="{FF2B5EF4-FFF2-40B4-BE49-F238E27FC236}">
                    <a16:creationId xmlns:a16="http://schemas.microsoft.com/office/drawing/2014/main" id="{F8B971BF-1568-631C-B563-032650355AEF}"/>
                  </a:ext>
                </a:extLst>
              </p:cNvPr>
              <p:cNvSpPr/>
              <p:nvPr/>
            </p:nvSpPr>
            <p:spPr>
              <a:xfrm>
                <a:off x="414724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4" name="矩形 453">
                <a:extLst>
                  <a:ext uri="{FF2B5EF4-FFF2-40B4-BE49-F238E27FC236}">
                    <a16:creationId xmlns:a16="http://schemas.microsoft.com/office/drawing/2014/main" id="{4DD9090A-93B2-8A49-9BAF-AC97A5940252}"/>
                  </a:ext>
                </a:extLst>
              </p:cNvPr>
              <p:cNvSpPr/>
              <p:nvPr/>
            </p:nvSpPr>
            <p:spPr>
              <a:xfrm>
                <a:off x="444728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5" name="矩形 454">
                <a:extLst>
                  <a:ext uri="{FF2B5EF4-FFF2-40B4-BE49-F238E27FC236}">
                    <a16:creationId xmlns:a16="http://schemas.microsoft.com/office/drawing/2014/main" id="{8010059B-C679-37BA-905E-EDB3E785B82B}"/>
                  </a:ext>
                </a:extLst>
              </p:cNvPr>
              <p:cNvSpPr/>
              <p:nvPr/>
            </p:nvSpPr>
            <p:spPr>
              <a:xfrm>
                <a:off x="474731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6" name="矩形 455">
                <a:extLst>
                  <a:ext uri="{FF2B5EF4-FFF2-40B4-BE49-F238E27FC236}">
                    <a16:creationId xmlns:a16="http://schemas.microsoft.com/office/drawing/2014/main" id="{8A2FDD20-20C1-6DDD-442D-CC1139840007}"/>
                  </a:ext>
                </a:extLst>
              </p:cNvPr>
              <p:cNvSpPr/>
              <p:nvPr/>
            </p:nvSpPr>
            <p:spPr>
              <a:xfrm>
                <a:off x="501647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7" name="矩形 456">
                <a:extLst>
                  <a:ext uri="{FF2B5EF4-FFF2-40B4-BE49-F238E27FC236}">
                    <a16:creationId xmlns:a16="http://schemas.microsoft.com/office/drawing/2014/main" id="{F9DA7DC5-205F-A202-6CDD-CE5A3FFA68A3}"/>
                  </a:ext>
                </a:extLst>
              </p:cNvPr>
              <p:cNvSpPr/>
              <p:nvPr/>
            </p:nvSpPr>
            <p:spPr>
              <a:xfrm>
                <a:off x="531650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8" name="矩形 457">
                <a:extLst>
                  <a:ext uri="{FF2B5EF4-FFF2-40B4-BE49-F238E27FC236}">
                    <a16:creationId xmlns:a16="http://schemas.microsoft.com/office/drawing/2014/main" id="{0F97E5E1-F567-221F-CFEA-89EFAC0F1E02}"/>
                  </a:ext>
                </a:extLst>
              </p:cNvPr>
              <p:cNvSpPr/>
              <p:nvPr/>
            </p:nvSpPr>
            <p:spPr>
              <a:xfrm>
                <a:off x="5616547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9" name="矩形 458">
                <a:extLst>
                  <a:ext uri="{FF2B5EF4-FFF2-40B4-BE49-F238E27FC236}">
                    <a16:creationId xmlns:a16="http://schemas.microsoft.com/office/drawing/2014/main" id="{4BF522DA-F08A-E67B-E2FD-CE4C4117BF52}"/>
                  </a:ext>
                </a:extLst>
              </p:cNvPr>
              <p:cNvSpPr/>
              <p:nvPr/>
            </p:nvSpPr>
            <p:spPr>
              <a:xfrm>
                <a:off x="591658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0" name="矩形 459">
                <a:extLst>
                  <a:ext uri="{FF2B5EF4-FFF2-40B4-BE49-F238E27FC236}">
                    <a16:creationId xmlns:a16="http://schemas.microsoft.com/office/drawing/2014/main" id="{B1A0C1DE-7895-1F3C-4D83-07D96491D4FD}"/>
                  </a:ext>
                </a:extLst>
              </p:cNvPr>
              <p:cNvSpPr/>
              <p:nvPr/>
            </p:nvSpPr>
            <p:spPr>
              <a:xfrm>
                <a:off x="6216551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1" name="矩形 460">
                <a:extLst>
                  <a:ext uri="{FF2B5EF4-FFF2-40B4-BE49-F238E27FC236}">
                    <a16:creationId xmlns:a16="http://schemas.microsoft.com/office/drawing/2014/main" id="{EC88D99D-2344-BD06-91B9-F908C4F0B89A}"/>
                  </a:ext>
                </a:extLst>
              </p:cNvPr>
              <p:cNvSpPr/>
              <p:nvPr/>
            </p:nvSpPr>
            <p:spPr>
              <a:xfrm>
                <a:off x="651896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2" name="矩形 461">
                <a:extLst>
                  <a:ext uri="{FF2B5EF4-FFF2-40B4-BE49-F238E27FC236}">
                    <a16:creationId xmlns:a16="http://schemas.microsoft.com/office/drawing/2014/main" id="{3CAFB241-2706-C3FF-0A1F-A8B45FD0895A}"/>
                  </a:ext>
                </a:extLst>
              </p:cNvPr>
              <p:cNvSpPr/>
              <p:nvPr/>
            </p:nvSpPr>
            <p:spPr>
              <a:xfrm>
                <a:off x="6819007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3" name="矩形 462">
                <a:extLst>
                  <a:ext uri="{FF2B5EF4-FFF2-40B4-BE49-F238E27FC236}">
                    <a16:creationId xmlns:a16="http://schemas.microsoft.com/office/drawing/2014/main" id="{273674C8-E14C-25E5-FB7D-F36D79A23FAE}"/>
                  </a:ext>
                </a:extLst>
              </p:cNvPr>
              <p:cNvSpPr/>
              <p:nvPr/>
            </p:nvSpPr>
            <p:spPr>
              <a:xfrm>
                <a:off x="711904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4" name="矩形 463">
                <a:extLst>
                  <a:ext uri="{FF2B5EF4-FFF2-40B4-BE49-F238E27FC236}">
                    <a16:creationId xmlns:a16="http://schemas.microsoft.com/office/drawing/2014/main" id="{D8EEE34B-78FF-6AF1-9EAB-B7956BD75CF6}"/>
                  </a:ext>
                </a:extLst>
              </p:cNvPr>
              <p:cNvSpPr/>
              <p:nvPr/>
            </p:nvSpPr>
            <p:spPr>
              <a:xfrm>
                <a:off x="7388197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5" name="矩形 464">
                <a:extLst>
                  <a:ext uri="{FF2B5EF4-FFF2-40B4-BE49-F238E27FC236}">
                    <a16:creationId xmlns:a16="http://schemas.microsoft.com/office/drawing/2014/main" id="{E468D85C-ECF8-4DE5-8689-F701D73A902B}"/>
                  </a:ext>
                </a:extLst>
              </p:cNvPr>
              <p:cNvSpPr/>
              <p:nvPr/>
            </p:nvSpPr>
            <p:spPr>
              <a:xfrm>
                <a:off x="768823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6" name="矩形 465">
                <a:extLst>
                  <a:ext uri="{FF2B5EF4-FFF2-40B4-BE49-F238E27FC236}">
                    <a16:creationId xmlns:a16="http://schemas.microsoft.com/office/drawing/2014/main" id="{0AE6A0B7-08A1-04DD-4680-2653BB1196D5}"/>
                  </a:ext>
                </a:extLst>
              </p:cNvPr>
              <p:cNvSpPr/>
              <p:nvPr/>
            </p:nvSpPr>
            <p:spPr>
              <a:xfrm>
                <a:off x="798827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7" name="矩形 466">
                <a:extLst>
                  <a:ext uri="{FF2B5EF4-FFF2-40B4-BE49-F238E27FC236}">
                    <a16:creationId xmlns:a16="http://schemas.microsoft.com/office/drawing/2014/main" id="{FE87B583-0CED-076D-A877-43A6CD3CF492}"/>
                  </a:ext>
                </a:extLst>
              </p:cNvPr>
              <p:cNvSpPr/>
              <p:nvPr/>
            </p:nvSpPr>
            <p:spPr>
              <a:xfrm>
                <a:off x="8288309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471" name="群組 470">
            <a:extLst>
              <a:ext uri="{FF2B5EF4-FFF2-40B4-BE49-F238E27FC236}">
                <a16:creationId xmlns:a16="http://schemas.microsoft.com/office/drawing/2014/main" id="{E953EF46-9E4A-658F-4783-D3BA4E76936F}"/>
              </a:ext>
            </a:extLst>
          </p:cNvPr>
          <p:cNvGrpSpPr/>
          <p:nvPr/>
        </p:nvGrpSpPr>
        <p:grpSpPr>
          <a:xfrm>
            <a:off x="3880306" y="4475739"/>
            <a:ext cx="4743520" cy="313776"/>
            <a:chOff x="3844826" y="2597897"/>
            <a:chExt cx="4743520" cy="313776"/>
          </a:xfrm>
        </p:grpSpPr>
        <p:sp>
          <p:nvSpPr>
            <p:cNvPr id="472" name="矩形 471">
              <a:extLst>
                <a:ext uri="{FF2B5EF4-FFF2-40B4-BE49-F238E27FC236}">
                  <a16:creationId xmlns:a16="http://schemas.microsoft.com/office/drawing/2014/main" id="{A9B8520D-D550-42CA-76DC-90473FDB08F9}"/>
                </a:ext>
              </a:extLst>
            </p:cNvPr>
            <p:cNvSpPr/>
            <p:nvPr/>
          </p:nvSpPr>
          <p:spPr>
            <a:xfrm>
              <a:off x="3844826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3" name="矩形 472">
              <a:extLst>
                <a:ext uri="{FF2B5EF4-FFF2-40B4-BE49-F238E27FC236}">
                  <a16:creationId xmlns:a16="http://schemas.microsoft.com/office/drawing/2014/main" id="{11CB9521-1A8F-270D-0977-C9E8BF1977B9}"/>
                </a:ext>
              </a:extLst>
            </p:cNvPr>
            <p:cNvSpPr/>
            <p:nvPr/>
          </p:nvSpPr>
          <p:spPr>
            <a:xfrm>
              <a:off x="414724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4" name="矩形 473">
              <a:extLst>
                <a:ext uri="{FF2B5EF4-FFF2-40B4-BE49-F238E27FC236}">
                  <a16:creationId xmlns:a16="http://schemas.microsoft.com/office/drawing/2014/main" id="{E7BE681E-A95E-E737-766F-248950AB937A}"/>
                </a:ext>
              </a:extLst>
            </p:cNvPr>
            <p:cNvSpPr/>
            <p:nvPr/>
          </p:nvSpPr>
          <p:spPr>
            <a:xfrm>
              <a:off x="4447282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5" name="矩形 474">
              <a:extLst>
                <a:ext uri="{FF2B5EF4-FFF2-40B4-BE49-F238E27FC236}">
                  <a16:creationId xmlns:a16="http://schemas.microsoft.com/office/drawing/2014/main" id="{D05993D7-91FF-6014-0010-C39A86AE20B0}"/>
                </a:ext>
              </a:extLst>
            </p:cNvPr>
            <p:cNvSpPr/>
            <p:nvPr/>
          </p:nvSpPr>
          <p:spPr>
            <a:xfrm>
              <a:off x="474731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6" name="矩形 475">
              <a:extLst>
                <a:ext uri="{FF2B5EF4-FFF2-40B4-BE49-F238E27FC236}">
                  <a16:creationId xmlns:a16="http://schemas.microsoft.com/office/drawing/2014/main" id="{F520FABD-4C43-9CE9-BDCA-07CC88162068}"/>
                </a:ext>
              </a:extLst>
            </p:cNvPr>
            <p:cNvSpPr/>
            <p:nvPr/>
          </p:nvSpPr>
          <p:spPr>
            <a:xfrm>
              <a:off x="5016472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7" name="矩形 476">
              <a:extLst>
                <a:ext uri="{FF2B5EF4-FFF2-40B4-BE49-F238E27FC236}">
                  <a16:creationId xmlns:a16="http://schemas.microsoft.com/office/drawing/2014/main" id="{5C5E58A7-FDEE-BA13-58E2-AD436D15582B}"/>
                </a:ext>
              </a:extLst>
            </p:cNvPr>
            <p:cNvSpPr/>
            <p:nvPr/>
          </p:nvSpPr>
          <p:spPr>
            <a:xfrm>
              <a:off x="531650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8" name="矩形 477">
              <a:extLst>
                <a:ext uri="{FF2B5EF4-FFF2-40B4-BE49-F238E27FC236}">
                  <a16:creationId xmlns:a16="http://schemas.microsoft.com/office/drawing/2014/main" id="{10CDE6DD-99B2-51CE-F8A7-06B4FC700E86}"/>
                </a:ext>
              </a:extLst>
            </p:cNvPr>
            <p:cNvSpPr/>
            <p:nvPr/>
          </p:nvSpPr>
          <p:spPr>
            <a:xfrm>
              <a:off x="5616547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9" name="矩形 478">
              <a:extLst>
                <a:ext uri="{FF2B5EF4-FFF2-40B4-BE49-F238E27FC236}">
                  <a16:creationId xmlns:a16="http://schemas.microsoft.com/office/drawing/2014/main" id="{E31CFB28-EF42-232D-32F1-873DA5CC97CD}"/>
                </a:ext>
              </a:extLst>
            </p:cNvPr>
            <p:cNvSpPr/>
            <p:nvPr/>
          </p:nvSpPr>
          <p:spPr>
            <a:xfrm>
              <a:off x="591658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0" name="矩形 479">
              <a:extLst>
                <a:ext uri="{FF2B5EF4-FFF2-40B4-BE49-F238E27FC236}">
                  <a16:creationId xmlns:a16="http://schemas.microsoft.com/office/drawing/2014/main" id="{7666EB6C-EC3C-D8C6-266E-31AE2F0A58FE}"/>
                </a:ext>
              </a:extLst>
            </p:cNvPr>
            <p:cNvSpPr/>
            <p:nvPr/>
          </p:nvSpPr>
          <p:spPr>
            <a:xfrm>
              <a:off x="6216551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1" name="矩形 480">
              <a:extLst>
                <a:ext uri="{FF2B5EF4-FFF2-40B4-BE49-F238E27FC236}">
                  <a16:creationId xmlns:a16="http://schemas.microsoft.com/office/drawing/2014/main" id="{1335E920-F2B6-C48B-2845-D78E7822A2FF}"/>
                </a:ext>
              </a:extLst>
            </p:cNvPr>
            <p:cNvSpPr/>
            <p:nvPr/>
          </p:nvSpPr>
          <p:spPr>
            <a:xfrm>
              <a:off x="651896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2" name="矩形 481">
              <a:extLst>
                <a:ext uri="{FF2B5EF4-FFF2-40B4-BE49-F238E27FC236}">
                  <a16:creationId xmlns:a16="http://schemas.microsoft.com/office/drawing/2014/main" id="{71AB84D0-F299-5BF7-67DB-2996A78E77FD}"/>
                </a:ext>
              </a:extLst>
            </p:cNvPr>
            <p:cNvSpPr/>
            <p:nvPr/>
          </p:nvSpPr>
          <p:spPr>
            <a:xfrm>
              <a:off x="6819007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3" name="矩形 482">
              <a:extLst>
                <a:ext uri="{FF2B5EF4-FFF2-40B4-BE49-F238E27FC236}">
                  <a16:creationId xmlns:a16="http://schemas.microsoft.com/office/drawing/2014/main" id="{44099E3F-5B09-FDBE-220B-111E4FBCD997}"/>
                </a:ext>
              </a:extLst>
            </p:cNvPr>
            <p:cNvSpPr/>
            <p:nvPr/>
          </p:nvSpPr>
          <p:spPr>
            <a:xfrm>
              <a:off x="711904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4" name="矩形 483">
              <a:extLst>
                <a:ext uri="{FF2B5EF4-FFF2-40B4-BE49-F238E27FC236}">
                  <a16:creationId xmlns:a16="http://schemas.microsoft.com/office/drawing/2014/main" id="{BD91B74E-15B8-B6F1-7279-099D93508DEB}"/>
                </a:ext>
              </a:extLst>
            </p:cNvPr>
            <p:cNvSpPr/>
            <p:nvPr/>
          </p:nvSpPr>
          <p:spPr>
            <a:xfrm>
              <a:off x="7388197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5" name="矩形 484">
              <a:extLst>
                <a:ext uri="{FF2B5EF4-FFF2-40B4-BE49-F238E27FC236}">
                  <a16:creationId xmlns:a16="http://schemas.microsoft.com/office/drawing/2014/main" id="{D1A4086C-BD95-C126-E318-DA421C40C9A9}"/>
                </a:ext>
              </a:extLst>
            </p:cNvPr>
            <p:cNvSpPr/>
            <p:nvPr/>
          </p:nvSpPr>
          <p:spPr>
            <a:xfrm>
              <a:off x="7688234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6" name="矩形 485">
              <a:extLst>
                <a:ext uri="{FF2B5EF4-FFF2-40B4-BE49-F238E27FC236}">
                  <a16:creationId xmlns:a16="http://schemas.microsoft.com/office/drawing/2014/main" id="{E9CB7EC7-0AD3-6769-47C8-9063982E428B}"/>
                </a:ext>
              </a:extLst>
            </p:cNvPr>
            <p:cNvSpPr/>
            <p:nvPr/>
          </p:nvSpPr>
          <p:spPr>
            <a:xfrm>
              <a:off x="7988272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87" name="矩形 486">
              <a:extLst>
                <a:ext uri="{FF2B5EF4-FFF2-40B4-BE49-F238E27FC236}">
                  <a16:creationId xmlns:a16="http://schemas.microsoft.com/office/drawing/2014/main" id="{7E917D60-084C-B28F-5244-6E72E2D13547}"/>
                </a:ext>
              </a:extLst>
            </p:cNvPr>
            <p:cNvSpPr/>
            <p:nvPr/>
          </p:nvSpPr>
          <p:spPr>
            <a:xfrm>
              <a:off x="8288309" y="2597897"/>
              <a:ext cx="300037" cy="3137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89" name="文字方塊 488">
            <a:extLst>
              <a:ext uri="{FF2B5EF4-FFF2-40B4-BE49-F238E27FC236}">
                <a16:creationId xmlns:a16="http://schemas.microsoft.com/office/drawing/2014/main" id="{5BBF55ED-10F1-83D2-CD8A-5B225157D4FB}"/>
              </a:ext>
            </a:extLst>
          </p:cNvPr>
          <p:cNvSpPr txBox="1"/>
          <p:nvPr/>
        </p:nvSpPr>
        <p:spPr>
          <a:xfrm>
            <a:off x="2483650" y="4302826"/>
            <a:ext cx="6193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ReLu</a:t>
            </a:r>
            <a:endParaRPr lang="zh-TW" altLang="en-US" dirty="0"/>
          </a:p>
        </p:txBody>
      </p:sp>
      <p:grpSp>
        <p:nvGrpSpPr>
          <p:cNvPr id="528" name="群組 527">
            <a:extLst>
              <a:ext uri="{FF2B5EF4-FFF2-40B4-BE49-F238E27FC236}">
                <a16:creationId xmlns:a16="http://schemas.microsoft.com/office/drawing/2014/main" id="{771B0AA6-5300-2D22-92B3-AFD1F60202EF}"/>
              </a:ext>
            </a:extLst>
          </p:cNvPr>
          <p:cNvGrpSpPr/>
          <p:nvPr/>
        </p:nvGrpSpPr>
        <p:grpSpPr>
          <a:xfrm>
            <a:off x="1706245" y="5638491"/>
            <a:ext cx="6917581" cy="628101"/>
            <a:chOff x="1706245" y="5638491"/>
            <a:chExt cx="6917581" cy="628101"/>
          </a:xfrm>
        </p:grpSpPr>
        <p:grpSp>
          <p:nvGrpSpPr>
            <p:cNvPr id="398" name="群組 397">
              <a:extLst>
                <a:ext uri="{FF2B5EF4-FFF2-40B4-BE49-F238E27FC236}">
                  <a16:creationId xmlns:a16="http://schemas.microsoft.com/office/drawing/2014/main" id="{ACFD7AEB-5ACF-5070-2537-6D318C91B48A}"/>
                </a:ext>
              </a:extLst>
            </p:cNvPr>
            <p:cNvGrpSpPr/>
            <p:nvPr/>
          </p:nvGrpSpPr>
          <p:grpSpPr>
            <a:xfrm>
              <a:off x="1706245" y="5638491"/>
              <a:ext cx="6917581" cy="498442"/>
              <a:chOff x="1550109" y="5406044"/>
              <a:chExt cx="6917581" cy="498442"/>
            </a:xfrm>
          </p:grpSpPr>
          <p:grpSp>
            <p:nvGrpSpPr>
              <p:cNvPr id="379" name="群組 378">
                <a:extLst>
                  <a:ext uri="{FF2B5EF4-FFF2-40B4-BE49-F238E27FC236}">
                    <a16:creationId xmlns:a16="http://schemas.microsoft.com/office/drawing/2014/main" id="{448BCC08-7138-E4A1-342B-7E4B43B2B36A}"/>
                  </a:ext>
                </a:extLst>
              </p:cNvPr>
              <p:cNvGrpSpPr/>
              <p:nvPr/>
            </p:nvGrpSpPr>
            <p:grpSpPr>
              <a:xfrm>
                <a:off x="3724170" y="5406044"/>
                <a:ext cx="4743520" cy="313776"/>
                <a:chOff x="3844826" y="2597897"/>
                <a:chExt cx="4743520" cy="313776"/>
              </a:xfrm>
            </p:grpSpPr>
            <p:sp>
              <p:nvSpPr>
                <p:cNvPr id="380" name="矩形 379">
                  <a:extLst>
                    <a:ext uri="{FF2B5EF4-FFF2-40B4-BE49-F238E27FC236}">
                      <a16:creationId xmlns:a16="http://schemas.microsoft.com/office/drawing/2014/main" id="{185556EA-51F2-66C3-A9CB-280C95776B16}"/>
                    </a:ext>
                  </a:extLst>
                </p:cNvPr>
                <p:cNvSpPr/>
                <p:nvPr/>
              </p:nvSpPr>
              <p:spPr>
                <a:xfrm>
                  <a:off x="3844826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1" name="矩形 380">
                  <a:extLst>
                    <a:ext uri="{FF2B5EF4-FFF2-40B4-BE49-F238E27FC236}">
                      <a16:creationId xmlns:a16="http://schemas.microsoft.com/office/drawing/2014/main" id="{104259EB-C15C-AFD3-0DD0-23019FF929F4}"/>
                    </a:ext>
                  </a:extLst>
                </p:cNvPr>
                <p:cNvSpPr/>
                <p:nvPr/>
              </p:nvSpPr>
              <p:spPr>
                <a:xfrm>
                  <a:off x="4147244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2" name="矩形 381">
                  <a:extLst>
                    <a:ext uri="{FF2B5EF4-FFF2-40B4-BE49-F238E27FC236}">
                      <a16:creationId xmlns:a16="http://schemas.microsoft.com/office/drawing/2014/main" id="{52535F9B-0454-A567-8639-F8F0948A3B37}"/>
                    </a:ext>
                  </a:extLst>
                </p:cNvPr>
                <p:cNvSpPr/>
                <p:nvPr/>
              </p:nvSpPr>
              <p:spPr>
                <a:xfrm>
                  <a:off x="4447282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3" name="矩形 382">
                  <a:extLst>
                    <a:ext uri="{FF2B5EF4-FFF2-40B4-BE49-F238E27FC236}">
                      <a16:creationId xmlns:a16="http://schemas.microsoft.com/office/drawing/2014/main" id="{511491A0-A098-3613-447B-0883A99B122D}"/>
                    </a:ext>
                  </a:extLst>
                </p:cNvPr>
                <p:cNvSpPr/>
                <p:nvPr/>
              </p:nvSpPr>
              <p:spPr>
                <a:xfrm>
                  <a:off x="4747319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4" name="矩形 383">
                  <a:extLst>
                    <a:ext uri="{FF2B5EF4-FFF2-40B4-BE49-F238E27FC236}">
                      <a16:creationId xmlns:a16="http://schemas.microsoft.com/office/drawing/2014/main" id="{E067B962-4890-8958-916F-EC3A6A705BA1}"/>
                    </a:ext>
                  </a:extLst>
                </p:cNvPr>
                <p:cNvSpPr/>
                <p:nvPr/>
              </p:nvSpPr>
              <p:spPr>
                <a:xfrm>
                  <a:off x="5016472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5" name="矩形 384">
                  <a:extLst>
                    <a:ext uri="{FF2B5EF4-FFF2-40B4-BE49-F238E27FC236}">
                      <a16:creationId xmlns:a16="http://schemas.microsoft.com/office/drawing/2014/main" id="{A2CB5762-2ED4-DAF8-3573-EB123B73C896}"/>
                    </a:ext>
                  </a:extLst>
                </p:cNvPr>
                <p:cNvSpPr/>
                <p:nvPr/>
              </p:nvSpPr>
              <p:spPr>
                <a:xfrm>
                  <a:off x="5316509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6" name="矩形 385">
                  <a:extLst>
                    <a:ext uri="{FF2B5EF4-FFF2-40B4-BE49-F238E27FC236}">
                      <a16:creationId xmlns:a16="http://schemas.microsoft.com/office/drawing/2014/main" id="{25960FCE-DE25-5D2E-1254-B592F400AE75}"/>
                    </a:ext>
                  </a:extLst>
                </p:cNvPr>
                <p:cNvSpPr/>
                <p:nvPr/>
              </p:nvSpPr>
              <p:spPr>
                <a:xfrm>
                  <a:off x="5616547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7" name="矩形 386">
                  <a:extLst>
                    <a:ext uri="{FF2B5EF4-FFF2-40B4-BE49-F238E27FC236}">
                      <a16:creationId xmlns:a16="http://schemas.microsoft.com/office/drawing/2014/main" id="{685DCF60-AEB3-5E27-8AA4-CD355441199F}"/>
                    </a:ext>
                  </a:extLst>
                </p:cNvPr>
                <p:cNvSpPr/>
                <p:nvPr/>
              </p:nvSpPr>
              <p:spPr>
                <a:xfrm>
                  <a:off x="5916584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8" name="矩形 387">
                  <a:extLst>
                    <a:ext uri="{FF2B5EF4-FFF2-40B4-BE49-F238E27FC236}">
                      <a16:creationId xmlns:a16="http://schemas.microsoft.com/office/drawing/2014/main" id="{B5CF4258-9818-D930-AB98-9F7BF6D9361A}"/>
                    </a:ext>
                  </a:extLst>
                </p:cNvPr>
                <p:cNvSpPr/>
                <p:nvPr/>
              </p:nvSpPr>
              <p:spPr>
                <a:xfrm>
                  <a:off x="6216551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89" name="矩形 388">
                  <a:extLst>
                    <a:ext uri="{FF2B5EF4-FFF2-40B4-BE49-F238E27FC236}">
                      <a16:creationId xmlns:a16="http://schemas.microsoft.com/office/drawing/2014/main" id="{0E5D70BF-2C75-920D-6609-C3752AD414DD}"/>
                    </a:ext>
                  </a:extLst>
                </p:cNvPr>
                <p:cNvSpPr/>
                <p:nvPr/>
              </p:nvSpPr>
              <p:spPr>
                <a:xfrm>
                  <a:off x="6518969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90" name="矩形 389">
                  <a:extLst>
                    <a:ext uri="{FF2B5EF4-FFF2-40B4-BE49-F238E27FC236}">
                      <a16:creationId xmlns:a16="http://schemas.microsoft.com/office/drawing/2014/main" id="{7D17825F-3D84-DAD8-A336-D85C28DC6F03}"/>
                    </a:ext>
                  </a:extLst>
                </p:cNvPr>
                <p:cNvSpPr/>
                <p:nvPr/>
              </p:nvSpPr>
              <p:spPr>
                <a:xfrm>
                  <a:off x="6819007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91" name="矩形 390">
                  <a:extLst>
                    <a:ext uri="{FF2B5EF4-FFF2-40B4-BE49-F238E27FC236}">
                      <a16:creationId xmlns:a16="http://schemas.microsoft.com/office/drawing/2014/main" id="{DBB95C40-561A-6E86-861B-D92AF54AC6D3}"/>
                    </a:ext>
                  </a:extLst>
                </p:cNvPr>
                <p:cNvSpPr/>
                <p:nvPr/>
              </p:nvSpPr>
              <p:spPr>
                <a:xfrm>
                  <a:off x="7119044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92" name="矩形 391">
                  <a:extLst>
                    <a:ext uri="{FF2B5EF4-FFF2-40B4-BE49-F238E27FC236}">
                      <a16:creationId xmlns:a16="http://schemas.microsoft.com/office/drawing/2014/main" id="{1AC6A47E-86D5-AE0A-0798-500F86B02820}"/>
                    </a:ext>
                  </a:extLst>
                </p:cNvPr>
                <p:cNvSpPr/>
                <p:nvPr/>
              </p:nvSpPr>
              <p:spPr>
                <a:xfrm>
                  <a:off x="7388197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93" name="矩形 392">
                  <a:extLst>
                    <a:ext uri="{FF2B5EF4-FFF2-40B4-BE49-F238E27FC236}">
                      <a16:creationId xmlns:a16="http://schemas.microsoft.com/office/drawing/2014/main" id="{EEF817D6-960B-79F5-0EA9-0C7FC1DB3A48}"/>
                    </a:ext>
                  </a:extLst>
                </p:cNvPr>
                <p:cNvSpPr/>
                <p:nvPr/>
              </p:nvSpPr>
              <p:spPr>
                <a:xfrm>
                  <a:off x="7688234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94" name="矩形 393">
                  <a:extLst>
                    <a:ext uri="{FF2B5EF4-FFF2-40B4-BE49-F238E27FC236}">
                      <a16:creationId xmlns:a16="http://schemas.microsoft.com/office/drawing/2014/main" id="{40FA7391-8A5E-F726-9E7F-D56BFA8E32BF}"/>
                    </a:ext>
                  </a:extLst>
                </p:cNvPr>
                <p:cNvSpPr/>
                <p:nvPr/>
              </p:nvSpPr>
              <p:spPr>
                <a:xfrm>
                  <a:off x="7988272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95" name="矩形 394">
                  <a:extLst>
                    <a:ext uri="{FF2B5EF4-FFF2-40B4-BE49-F238E27FC236}">
                      <a16:creationId xmlns:a16="http://schemas.microsoft.com/office/drawing/2014/main" id="{F6662BE6-C3E8-592E-29B2-CCF820D8BC1B}"/>
                    </a:ext>
                  </a:extLst>
                </p:cNvPr>
                <p:cNvSpPr/>
                <p:nvPr/>
              </p:nvSpPr>
              <p:spPr>
                <a:xfrm>
                  <a:off x="8288309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7" name="文字方塊 396">
                    <a:extLst>
                      <a:ext uri="{FF2B5EF4-FFF2-40B4-BE49-F238E27FC236}">
                        <a16:creationId xmlns:a16="http://schemas.microsoft.com/office/drawing/2014/main" id="{09372167-A597-6561-62D3-232155A5B6ED}"/>
                      </a:ext>
                    </a:extLst>
                  </p:cNvPr>
                  <p:cNvSpPr txBox="1"/>
                  <p:nvPr/>
                </p:nvSpPr>
                <p:spPr>
                  <a:xfrm>
                    <a:off x="1550109" y="5535154"/>
                    <a:ext cx="2175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sSup>
                                    <m:sSup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397" name="文字方塊 396">
                    <a:extLst>
                      <a:ext uri="{FF2B5EF4-FFF2-40B4-BE49-F238E27FC236}">
                        <a16:creationId xmlns:a16="http://schemas.microsoft.com/office/drawing/2014/main" id="{09372167-A597-6561-62D3-232155A5B6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0109" y="5535154"/>
                    <a:ext cx="21750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0" name="群組 509">
              <a:extLst>
                <a:ext uri="{FF2B5EF4-FFF2-40B4-BE49-F238E27FC236}">
                  <a16:creationId xmlns:a16="http://schemas.microsoft.com/office/drawing/2014/main" id="{F0B56C61-C6C8-738C-4418-086BCDB965D1}"/>
                </a:ext>
              </a:extLst>
            </p:cNvPr>
            <p:cNvGrpSpPr/>
            <p:nvPr/>
          </p:nvGrpSpPr>
          <p:grpSpPr>
            <a:xfrm>
              <a:off x="3880306" y="5952816"/>
              <a:ext cx="4743520" cy="313776"/>
              <a:chOff x="3844826" y="2597897"/>
              <a:chExt cx="4743520" cy="313776"/>
            </a:xfrm>
          </p:grpSpPr>
          <p:sp>
            <p:nvSpPr>
              <p:cNvPr id="512" name="矩形 511">
                <a:extLst>
                  <a:ext uri="{FF2B5EF4-FFF2-40B4-BE49-F238E27FC236}">
                    <a16:creationId xmlns:a16="http://schemas.microsoft.com/office/drawing/2014/main" id="{812A3B27-485D-5303-4AF5-6C48A90F594B}"/>
                  </a:ext>
                </a:extLst>
              </p:cNvPr>
              <p:cNvSpPr/>
              <p:nvPr/>
            </p:nvSpPr>
            <p:spPr>
              <a:xfrm>
                <a:off x="3844826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3" name="矩形 512">
                <a:extLst>
                  <a:ext uri="{FF2B5EF4-FFF2-40B4-BE49-F238E27FC236}">
                    <a16:creationId xmlns:a16="http://schemas.microsoft.com/office/drawing/2014/main" id="{C6AF3BD0-9342-940A-4609-D336479505E7}"/>
                  </a:ext>
                </a:extLst>
              </p:cNvPr>
              <p:cNvSpPr/>
              <p:nvPr/>
            </p:nvSpPr>
            <p:spPr>
              <a:xfrm>
                <a:off x="414724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4" name="矩形 513">
                <a:extLst>
                  <a:ext uri="{FF2B5EF4-FFF2-40B4-BE49-F238E27FC236}">
                    <a16:creationId xmlns:a16="http://schemas.microsoft.com/office/drawing/2014/main" id="{645E9A22-CBB8-D833-4F8F-43295AA75E7C}"/>
                  </a:ext>
                </a:extLst>
              </p:cNvPr>
              <p:cNvSpPr/>
              <p:nvPr/>
            </p:nvSpPr>
            <p:spPr>
              <a:xfrm>
                <a:off x="444728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5" name="矩形 514">
                <a:extLst>
                  <a:ext uri="{FF2B5EF4-FFF2-40B4-BE49-F238E27FC236}">
                    <a16:creationId xmlns:a16="http://schemas.microsoft.com/office/drawing/2014/main" id="{F5A8FDE7-95B3-BA8F-CA3C-235EC6D2A380}"/>
                  </a:ext>
                </a:extLst>
              </p:cNvPr>
              <p:cNvSpPr/>
              <p:nvPr/>
            </p:nvSpPr>
            <p:spPr>
              <a:xfrm>
                <a:off x="474731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6" name="矩形 515">
                <a:extLst>
                  <a:ext uri="{FF2B5EF4-FFF2-40B4-BE49-F238E27FC236}">
                    <a16:creationId xmlns:a16="http://schemas.microsoft.com/office/drawing/2014/main" id="{ABE9C67A-5EEC-D592-BAE3-FCB239E3F56A}"/>
                  </a:ext>
                </a:extLst>
              </p:cNvPr>
              <p:cNvSpPr/>
              <p:nvPr/>
            </p:nvSpPr>
            <p:spPr>
              <a:xfrm>
                <a:off x="501647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7" name="矩形 516">
                <a:extLst>
                  <a:ext uri="{FF2B5EF4-FFF2-40B4-BE49-F238E27FC236}">
                    <a16:creationId xmlns:a16="http://schemas.microsoft.com/office/drawing/2014/main" id="{E03A1921-119D-161A-7A7B-3C4D2F8DBDFA}"/>
                  </a:ext>
                </a:extLst>
              </p:cNvPr>
              <p:cNvSpPr/>
              <p:nvPr/>
            </p:nvSpPr>
            <p:spPr>
              <a:xfrm>
                <a:off x="531650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8" name="矩形 517">
                <a:extLst>
                  <a:ext uri="{FF2B5EF4-FFF2-40B4-BE49-F238E27FC236}">
                    <a16:creationId xmlns:a16="http://schemas.microsoft.com/office/drawing/2014/main" id="{97FD7120-ADD4-B413-16EE-FCB733820686}"/>
                  </a:ext>
                </a:extLst>
              </p:cNvPr>
              <p:cNvSpPr/>
              <p:nvPr/>
            </p:nvSpPr>
            <p:spPr>
              <a:xfrm>
                <a:off x="5616547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9" name="矩形 518">
                <a:extLst>
                  <a:ext uri="{FF2B5EF4-FFF2-40B4-BE49-F238E27FC236}">
                    <a16:creationId xmlns:a16="http://schemas.microsoft.com/office/drawing/2014/main" id="{61B178DB-DE30-59C3-F5F6-3BBC8F45F05E}"/>
                  </a:ext>
                </a:extLst>
              </p:cNvPr>
              <p:cNvSpPr/>
              <p:nvPr/>
            </p:nvSpPr>
            <p:spPr>
              <a:xfrm>
                <a:off x="591658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0" name="矩形 519">
                <a:extLst>
                  <a:ext uri="{FF2B5EF4-FFF2-40B4-BE49-F238E27FC236}">
                    <a16:creationId xmlns:a16="http://schemas.microsoft.com/office/drawing/2014/main" id="{D1ED66EE-99FA-7956-B939-59D10BC2C6A5}"/>
                  </a:ext>
                </a:extLst>
              </p:cNvPr>
              <p:cNvSpPr/>
              <p:nvPr/>
            </p:nvSpPr>
            <p:spPr>
              <a:xfrm>
                <a:off x="6216551" y="2597897"/>
                <a:ext cx="300037" cy="313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1" name="矩形 520">
                <a:extLst>
                  <a:ext uri="{FF2B5EF4-FFF2-40B4-BE49-F238E27FC236}">
                    <a16:creationId xmlns:a16="http://schemas.microsoft.com/office/drawing/2014/main" id="{4D11D71B-2CBB-FBFD-1405-53D6C77A0A79}"/>
                  </a:ext>
                </a:extLst>
              </p:cNvPr>
              <p:cNvSpPr/>
              <p:nvPr/>
            </p:nvSpPr>
            <p:spPr>
              <a:xfrm>
                <a:off x="651896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2" name="矩形 521">
                <a:extLst>
                  <a:ext uri="{FF2B5EF4-FFF2-40B4-BE49-F238E27FC236}">
                    <a16:creationId xmlns:a16="http://schemas.microsoft.com/office/drawing/2014/main" id="{760138A3-0143-D802-A65A-81650DCC2C20}"/>
                  </a:ext>
                </a:extLst>
              </p:cNvPr>
              <p:cNvSpPr/>
              <p:nvPr/>
            </p:nvSpPr>
            <p:spPr>
              <a:xfrm>
                <a:off x="6819007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3" name="矩形 522">
                <a:extLst>
                  <a:ext uri="{FF2B5EF4-FFF2-40B4-BE49-F238E27FC236}">
                    <a16:creationId xmlns:a16="http://schemas.microsoft.com/office/drawing/2014/main" id="{95031F02-4DEA-0E1C-1902-8DB563321322}"/>
                  </a:ext>
                </a:extLst>
              </p:cNvPr>
              <p:cNvSpPr/>
              <p:nvPr/>
            </p:nvSpPr>
            <p:spPr>
              <a:xfrm>
                <a:off x="711904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4" name="矩形 523">
                <a:extLst>
                  <a:ext uri="{FF2B5EF4-FFF2-40B4-BE49-F238E27FC236}">
                    <a16:creationId xmlns:a16="http://schemas.microsoft.com/office/drawing/2014/main" id="{BEFA6A2E-0D7F-DFFA-A3CD-3DCE6FEBC099}"/>
                  </a:ext>
                </a:extLst>
              </p:cNvPr>
              <p:cNvSpPr/>
              <p:nvPr/>
            </p:nvSpPr>
            <p:spPr>
              <a:xfrm>
                <a:off x="7388197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5" name="矩形 524">
                <a:extLst>
                  <a:ext uri="{FF2B5EF4-FFF2-40B4-BE49-F238E27FC236}">
                    <a16:creationId xmlns:a16="http://schemas.microsoft.com/office/drawing/2014/main" id="{448CE62A-5D84-39DF-7A47-5450BBD54DB0}"/>
                  </a:ext>
                </a:extLst>
              </p:cNvPr>
              <p:cNvSpPr/>
              <p:nvPr/>
            </p:nvSpPr>
            <p:spPr>
              <a:xfrm>
                <a:off x="7688234" y="2597897"/>
                <a:ext cx="300037" cy="313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6" name="矩形 525">
                <a:extLst>
                  <a:ext uri="{FF2B5EF4-FFF2-40B4-BE49-F238E27FC236}">
                    <a16:creationId xmlns:a16="http://schemas.microsoft.com/office/drawing/2014/main" id="{F0633227-FDA3-A568-C3B7-D1668213385F}"/>
                  </a:ext>
                </a:extLst>
              </p:cNvPr>
              <p:cNvSpPr/>
              <p:nvPr/>
            </p:nvSpPr>
            <p:spPr>
              <a:xfrm>
                <a:off x="798827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27" name="矩形 526">
                <a:extLst>
                  <a:ext uri="{FF2B5EF4-FFF2-40B4-BE49-F238E27FC236}">
                    <a16:creationId xmlns:a16="http://schemas.microsoft.com/office/drawing/2014/main" id="{FB674B83-2515-A94F-CE9F-D8130A3F3674}"/>
                  </a:ext>
                </a:extLst>
              </p:cNvPr>
              <p:cNvSpPr/>
              <p:nvPr/>
            </p:nvSpPr>
            <p:spPr>
              <a:xfrm>
                <a:off x="828830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5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群組 242">
            <a:extLst>
              <a:ext uri="{FF2B5EF4-FFF2-40B4-BE49-F238E27FC236}">
                <a16:creationId xmlns:a16="http://schemas.microsoft.com/office/drawing/2014/main" id="{F62CAF75-02F5-7F90-A082-E0F555DF6761}"/>
              </a:ext>
            </a:extLst>
          </p:cNvPr>
          <p:cNvGrpSpPr/>
          <p:nvPr/>
        </p:nvGrpSpPr>
        <p:grpSpPr>
          <a:xfrm>
            <a:off x="8960838" y="107676"/>
            <a:ext cx="1728188" cy="2460549"/>
            <a:chOff x="10559098" y="4042514"/>
            <a:chExt cx="1728188" cy="2460549"/>
          </a:xfrm>
        </p:grpSpPr>
        <p:grpSp>
          <p:nvGrpSpPr>
            <p:cNvPr id="244" name="群組 243">
              <a:extLst>
                <a:ext uri="{FF2B5EF4-FFF2-40B4-BE49-F238E27FC236}">
                  <a16:creationId xmlns:a16="http://schemas.microsoft.com/office/drawing/2014/main" id="{1846EB5E-E9B4-D9AA-BB06-923F9EB637B6}"/>
                </a:ext>
              </a:extLst>
            </p:cNvPr>
            <p:cNvGrpSpPr/>
            <p:nvPr/>
          </p:nvGrpSpPr>
          <p:grpSpPr>
            <a:xfrm>
              <a:off x="10559098" y="4042514"/>
              <a:ext cx="1200149" cy="1188623"/>
              <a:chOff x="3319406" y="4042514"/>
              <a:chExt cx="1200149" cy="1188623"/>
            </a:xfrm>
          </p:grpSpPr>
          <p:grpSp>
            <p:nvGrpSpPr>
              <p:cNvPr id="246" name="群組 245">
                <a:extLst>
                  <a:ext uri="{FF2B5EF4-FFF2-40B4-BE49-F238E27FC236}">
                    <a16:creationId xmlns:a16="http://schemas.microsoft.com/office/drawing/2014/main" id="{B2A011EB-CCF2-FB84-DBE1-AA1280A1B311}"/>
                  </a:ext>
                </a:extLst>
              </p:cNvPr>
              <p:cNvGrpSpPr/>
              <p:nvPr/>
            </p:nvGrpSpPr>
            <p:grpSpPr>
              <a:xfrm>
                <a:off x="3319406" y="4042514"/>
                <a:ext cx="1200149" cy="1188623"/>
                <a:chOff x="3319406" y="4042514"/>
                <a:chExt cx="1200149" cy="1188623"/>
              </a:xfrm>
            </p:grpSpPr>
            <p:grpSp>
              <p:nvGrpSpPr>
                <p:cNvPr id="251" name="群組 250">
                  <a:extLst>
                    <a:ext uri="{FF2B5EF4-FFF2-40B4-BE49-F238E27FC236}">
                      <a16:creationId xmlns:a16="http://schemas.microsoft.com/office/drawing/2014/main" id="{CC97C679-E109-24DE-BD4A-1E84D4D1818B}"/>
                    </a:ext>
                  </a:extLst>
                </p:cNvPr>
                <p:cNvGrpSpPr/>
                <p:nvPr/>
              </p:nvGrpSpPr>
              <p:grpSpPr>
                <a:xfrm>
                  <a:off x="3319406" y="4607501"/>
                  <a:ext cx="1200149" cy="623636"/>
                  <a:chOff x="3475006" y="3429000"/>
                  <a:chExt cx="1200149" cy="623636"/>
                </a:xfrm>
              </p:grpSpPr>
              <p:sp>
                <p:nvSpPr>
                  <p:cNvPr id="256" name="矩形 255">
                    <a:extLst>
                      <a:ext uri="{FF2B5EF4-FFF2-40B4-BE49-F238E27FC236}">
                        <a16:creationId xmlns:a16="http://schemas.microsoft.com/office/drawing/2014/main" id="{6E351814-C07E-4642-A852-4ABFADF84229}"/>
                      </a:ext>
                    </a:extLst>
                  </p:cNvPr>
                  <p:cNvSpPr/>
                  <p:nvPr/>
                </p:nvSpPr>
                <p:spPr>
                  <a:xfrm>
                    <a:off x="3475006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57" name="矩形 256">
                    <a:extLst>
                      <a:ext uri="{FF2B5EF4-FFF2-40B4-BE49-F238E27FC236}">
                        <a16:creationId xmlns:a16="http://schemas.microsoft.com/office/drawing/2014/main" id="{81C2AA53-43C7-F744-774C-ACB851F3FC3D}"/>
                      </a:ext>
                    </a:extLst>
                  </p:cNvPr>
                  <p:cNvSpPr/>
                  <p:nvPr/>
                </p:nvSpPr>
                <p:spPr>
                  <a:xfrm>
                    <a:off x="3775043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58" name="矩形 257">
                    <a:extLst>
                      <a:ext uri="{FF2B5EF4-FFF2-40B4-BE49-F238E27FC236}">
                        <a16:creationId xmlns:a16="http://schemas.microsoft.com/office/drawing/2014/main" id="{A739BF7A-915E-DBBC-D5A4-6BB780E521AB}"/>
                      </a:ext>
                    </a:extLst>
                  </p:cNvPr>
                  <p:cNvSpPr/>
                  <p:nvPr/>
                </p:nvSpPr>
                <p:spPr>
                  <a:xfrm>
                    <a:off x="3475006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59" name="矩形 258">
                    <a:extLst>
                      <a:ext uri="{FF2B5EF4-FFF2-40B4-BE49-F238E27FC236}">
                        <a16:creationId xmlns:a16="http://schemas.microsoft.com/office/drawing/2014/main" id="{E75AFF5D-8675-A564-CDB5-1F47C56155D5}"/>
                      </a:ext>
                    </a:extLst>
                  </p:cNvPr>
                  <p:cNvSpPr/>
                  <p:nvPr/>
                </p:nvSpPr>
                <p:spPr>
                  <a:xfrm>
                    <a:off x="3775043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60" name="矩形 259">
                    <a:extLst>
                      <a:ext uri="{FF2B5EF4-FFF2-40B4-BE49-F238E27FC236}">
                        <a16:creationId xmlns:a16="http://schemas.microsoft.com/office/drawing/2014/main" id="{DC737B61-3F42-1EEF-8317-9B96E74DD50B}"/>
                      </a:ext>
                    </a:extLst>
                  </p:cNvPr>
                  <p:cNvSpPr/>
                  <p:nvPr/>
                </p:nvSpPr>
                <p:spPr>
                  <a:xfrm>
                    <a:off x="4075081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61" name="矩形 260">
                    <a:extLst>
                      <a:ext uri="{FF2B5EF4-FFF2-40B4-BE49-F238E27FC236}">
                        <a16:creationId xmlns:a16="http://schemas.microsoft.com/office/drawing/2014/main" id="{C5ACB35E-9693-C882-F63D-882BDD8B8942}"/>
                      </a:ext>
                    </a:extLst>
                  </p:cNvPr>
                  <p:cNvSpPr/>
                  <p:nvPr/>
                </p:nvSpPr>
                <p:spPr>
                  <a:xfrm>
                    <a:off x="4375118" y="342900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62" name="矩形 261">
                    <a:extLst>
                      <a:ext uri="{FF2B5EF4-FFF2-40B4-BE49-F238E27FC236}">
                        <a16:creationId xmlns:a16="http://schemas.microsoft.com/office/drawing/2014/main" id="{89000C9C-AF95-9F3B-3E0F-7D1829268B5B}"/>
                      </a:ext>
                    </a:extLst>
                  </p:cNvPr>
                  <p:cNvSpPr/>
                  <p:nvPr/>
                </p:nvSpPr>
                <p:spPr>
                  <a:xfrm>
                    <a:off x="4075081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  <p:sp>
                <p:nvSpPr>
                  <p:cNvPr id="263" name="矩形 262">
                    <a:extLst>
                      <a:ext uri="{FF2B5EF4-FFF2-40B4-BE49-F238E27FC236}">
                        <a16:creationId xmlns:a16="http://schemas.microsoft.com/office/drawing/2014/main" id="{3F170C82-9885-AA6D-A11F-C26A28F5ABC9}"/>
                      </a:ext>
                    </a:extLst>
                  </p:cNvPr>
                  <p:cNvSpPr/>
                  <p:nvPr/>
                </p:nvSpPr>
                <p:spPr>
                  <a:xfrm>
                    <a:off x="4375118" y="3738860"/>
                    <a:ext cx="300037" cy="313776"/>
                  </a:xfrm>
                  <a:prstGeom prst="rect">
                    <a:avLst/>
                  </a:prstGeom>
                  <a:solidFill>
                    <a:srgbClr val="FF793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/>
                  </a:p>
                </p:txBody>
              </p:sp>
            </p:grp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9564F4D0-05D9-F39D-994A-E7019B5FD06D}"/>
                    </a:ext>
                  </a:extLst>
                </p:cNvPr>
                <p:cNvSpPr/>
                <p:nvPr/>
              </p:nvSpPr>
              <p:spPr>
                <a:xfrm>
                  <a:off x="3319406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CBB38845-2A71-574A-7896-8BC95344177B}"/>
                    </a:ext>
                  </a:extLst>
                </p:cNvPr>
                <p:cNvSpPr/>
                <p:nvPr/>
              </p:nvSpPr>
              <p:spPr>
                <a:xfrm>
                  <a:off x="3619443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630CEC90-1A48-F7C5-5A62-C6B7FAA21FE5}"/>
                    </a:ext>
                  </a:extLst>
                </p:cNvPr>
                <p:cNvSpPr/>
                <p:nvPr/>
              </p:nvSpPr>
              <p:spPr>
                <a:xfrm>
                  <a:off x="3919481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A7D6F9E5-AFB8-980F-7669-200C921263BB}"/>
                    </a:ext>
                  </a:extLst>
                </p:cNvPr>
                <p:cNvSpPr/>
                <p:nvPr/>
              </p:nvSpPr>
              <p:spPr>
                <a:xfrm>
                  <a:off x="4219518" y="4042514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97380A7D-4C8D-2DA5-7C9A-C6C25BDCC37C}"/>
                  </a:ext>
                </a:extLst>
              </p:cNvPr>
              <p:cNvSpPr/>
              <p:nvPr/>
            </p:nvSpPr>
            <p:spPr>
              <a:xfrm>
                <a:off x="3319406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2706934E-7AB2-5711-99AD-C2001679B375}"/>
                  </a:ext>
                </a:extLst>
              </p:cNvPr>
              <p:cNvSpPr/>
              <p:nvPr/>
            </p:nvSpPr>
            <p:spPr>
              <a:xfrm>
                <a:off x="3619443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A8F0AD12-196D-510C-F6CC-AFC204385EAB}"/>
                  </a:ext>
                </a:extLst>
              </p:cNvPr>
              <p:cNvSpPr/>
              <p:nvPr/>
            </p:nvSpPr>
            <p:spPr>
              <a:xfrm>
                <a:off x="3919481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D972EB93-BF20-4964-05D9-28DFA5527C6C}"/>
                  </a:ext>
                </a:extLst>
              </p:cNvPr>
              <p:cNvSpPr/>
              <p:nvPr/>
            </p:nvSpPr>
            <p:spPr>
              <a:xfrm>
                <a:off x="4219518" y="43393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文字方塊 244">
                  <a:extLst>
                    <a:ext uri="{FF2B5EF4-FFF2-40B4-BE49-F238E27FC236}">
                      <a16:creationId xmlns:a16="http://schemas.microsoft.com/office/drawing/2014/main" id="{1A5A77CD-A973-6AA0-5277-E8E97CF212D8}"/>
                    </a:ext>
                  </a:extLst>
                </p:cNvPr>
                <p:cNvSpPr txBox="1"/>
                <p:nvPr/>
              </p:nvSpPr>
              <p:spPr>
                <a:xfrm>
                  <a:off x="11826519" y="6133731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solidFill>
                                  <a:srgbClr val="FF793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solidFill>
                                  <a:srgbClr val="FF7935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solidFill>
                                  <a:srgbClr val="FF793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>
                    <a:solidFill>
                      <a:srgbClr val="FF7935"/>
                    </a:solidFill>
                  </a:endParaRPr>
                </a:p>
              </p:txBody>
            </p:sp>
          </mc:Choice>
          <mc:Fallback xmlns="">
            <p:sp>
              <p:nvSpPr>
                <p:cNvPr id="245" name="文字方塊 244">
                  <a:extLst>
                    <a:ext uri="{FF2B5EF4-FFF2-40B4-BE49-F238E27FC236}">
                      <a16:creationId xmlns:a16="http://schemas.microsoft.com/office/drawing/2014/main" id="{1A5A77CD-A973-6AA0-5277-E8E97CF21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6519" y="6133731"/>
                  <a:ext cx="4607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7" name="群組 306">
            <a:extLst>
              <a:ext uri="{FF2B5EF4-FFF2-40B4-BE49-F238E27FC236}">
                <a16:creationId xmlns:a16="http://schemas.microsoft.com/office/drawing/2014/main" id="{5AD50224-8C14-2C79-4899-18BE4DFF1CF2}"/>
              </a:ext>
            </a:extLst>
          </p:cNvPr>
          <p:cNvGrpSpPr/>
          <p:nvPr/>
        </p:nvGrpSpPr>
        <p:grpSpPr>
          <a:xfrm>
            <a:off x="8960838" y="1279369"/>
            <a:ext cx="1200149" cy="1188623"/>
            <a:chOff x="3319406" y="4042514"/>
            <a:chExt cx="1200149" cy="1188623"/>
          </a:xfrm>
        </p:grpSpPr>
        <p:grpSp>
          <p:nvGrpSpPr>
            <p:cNvPr id="309" name="群組 308">
              <a:extLst>
                <a:ext uri="{FF2B5EF4-FFF2-40B4-BE49-F238E27FC236}">
                  <a16:creationId xmlns:a16="http://schemas.microsoft.com/office/drawing/2014/main" id="{AD7A374F-D901-DBEB-1B3D-33AE4DA2C97E}"/>
                </a:ext>
              </a:extLst>
            </p:cNvPr>
            <p:cNvGrpSpPr/>
            <p:nvPr/>
          </p:nvGrpSpPr>
          <p:grpSpPr>
            <a:xfrm>
              <a:off x="3319406" y="4042514"/>
              <a:ext cx="1200149" cy="1188623"/>
              <a:chOff x="3319406" y="4042514"/>
              <a:chExt cx="1200149" cy="1188623"/>
            </a:xfrm>
          </p:grpSpPr>
          <p:grpSp>
            <p:nvGrpSpPr>
              <p:cNvPr id="314" name="群組 313">
                <a:extLst>
                  <a:ext uri="{FF2B5EF4-FFF2-40B4-BE49-F238E27FC236}">
                    <a16:creationId xmlns:a16="http://schemas.microsoft.com/office/drawing/2014/main" id="{E0814C97-231F-95F3-706F-0B8362D1EAFF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1200149" cy="623636"/>
                <a:chOff x="3475006" y="3429000"/>
                <a:chExt cx="1200149" cy="623636"/>
              </a:xfrm>
            </p:grpSpPr>
            <p:sp>
              <p:nvSpPr>
                <p:cNvPr id="319" name="矩形 318">
                  <a:extLst>
                    <a:ext uri="{FF2B5EF4-FFF2-40B4-BE49-F238E27FC236}">
                      <a16:creationId xmlns:a16="http://schemas.microsoft.com/office/drawing/2014/main" id="{109E13FC-B18B-FC18-BC4F-AF4730CD6DB3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0" name="矩形 319">
                  <a:extLst>
                    <a:ext uri="{FF2B5EF4-FFF2-40B4-BE49-F238E27FC236}">
                      <a16:creationId xmlns:a16="http://schemas.microsoft.com/office/drawing/2014/main" id="{0FA2399F-D374-E685-2CC2-85D2460BC6ED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1" name="矩形 320">
                  <a:extLst>
                    <a:ext uri="{FF2B5EF4-FFF2-40B4-BE49-F238E27FC236}">
                      <a16:creationId xmlns:a16="http://schemas.microsoft.com/office/drawing/2014/main" id="{57BE820B-FBD8-4EDC-9C88-E111B712AE9B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2" name="矩形 321">
                  <a:extLst>
                    <a:ext uri="{FF2B5EF4-FFF2-40B4-BE49-F238E27FC236}">
                      <a16:creationId xmlns:a16="http://schemas.microsoft.com/office/drawing/2014/main" id="{F0D2C544-F52F-4E48-7CC6-E75440AA196E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3" name="矩形 322">
                  <a:extLst>
                    <a:ext uri="{FF2B5EF4-FFF2-40B4-BE49-F238E27FC236}">
                      <a16:creationId xmlns:a16="http://schemas.microsoft.com/office/drawing/2014/main" id="{4FE03173-D90A-2438-4A9B-AC14B8A3CCA2}"/>
                    </a:ext>
                  </a:extLst>
                </p:cNvPr>
                <p:cNvSpPr/>
                <p:nvPr/>
              </p:nvSpPr>
              <p:spPr>
                <a:xfrm>
                  <a:off x="4075081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AAE595CE-8A24-3E96-2395-E137A0B50D7B}"/>
                    </a:ext>
                  </a:extLst>
                </p:cNvPr>
                <p:cNvSpPr/>
                <p:nvPr/>
              </p:nvSpPr>
              <p:spPr>
                <a:xfrm>
                  <a:off x="4375118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5" name="矩形 324">
                  <a:extLst>
                    <a:ext uri="{FF2B5EF4-FFF2-40B4-BE49-F238E27FC236}">
                      <a16:creationId xmlns:a16="http://schemas.microsoft.com/office/drawing/2014/main" id="{B8C7EC28-7EA0-09BA-80FA-023BE88D6970}"/>
                    </a:ext>
                  </a:extLst>
                </p:cNvPr>
                <p:cNvSpPr/>
                <p:nvPr/>
              </p:nvSpPr>
              <p:spPr>
                <a:xfrm>
                  <a:off x="4075081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26" name="矩形 325">
                  <a:extLst>
                    <a:ext uri="{FF2B5EF4-FFF2-40B4-BE49-F238E27FC236}">
                      <a16:creationId xmlns:a16="http://schemas.microsoft.com/office/drawing/2014/main" id="{78487807-F9AF-D5E4-99C3-B24327D6CBC2}"/>
                    </a:ext>
                  </a:extLst>
                </p:cNvPr>
                <p:cNvSpPr/>
                <p:nvPr/>
              </p:nvSpPr>
              <p:spPr>
                <a:xfrm>
                  <a:off x="4375118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15" name="矩形 314">
                <a:extLst>
                  <a:ext uri="{FF2B5EF4-FFF2-40B4-BE49-F238E27FC236}">
                    <a16:creationId xmlns:a16="http://schemas.microsoft.com/office/drawing/2014/main" id="{14148B9E-043D-FF10-57D6-FFA578C5749D}"/>
                  </a:ext>
                </a:extLst>
              </p:cNvPr>
              <p:cNvSpPr/>
              <p:nvPr/>
            </p:nvSpPr>
            <p:spPr>
              <a:xfrm>
                <a:off x="3319406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6" name="矩形 315">
                <a:extLst>
                  <a:ext uri="{FF2B5EF4-FFF2-40B4-BE49-F238E27FC236}">
                    <a16:creationId xmlns:a16="http://schemas.microsoft.com/office/drawing/2014/main" id="{E23A1B33-179F-9444-1212-F8D438292476}"/>
                  </a:ext>
                </a:extLst>
              </p:cNvPr>
              <p:cNvSpPr/>
              <p:nvPr/>
            </p:nvSpPr>
            <p:spPr>
              <a:xfrm>
                <a:off x="3619443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7" name="矩形 316">
                <a:extLst>
                  <a:ext uri="{FF2B5EF4-FFF2-40B4-BE49-F238E27FC236}">
                    <a16:creationId xmlns:a16="http://schemas.microsoft.com/office/drawing/2014/main" id="{21E1AC54-8E96-AA42-25EB-09608C849D52}"/>
                  </a:ext>
                </a:extLst>
              </p:cNvPr>
              <p:cNvSpPr/>
              <p:nvPr/>
            </p:nvSpPr>
            <p:spPr>
              <a:xfrm>
                <a:off x="3919481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18" name="矩形 317">
                <a:extLst>
                  <a:ext uri="{FF2B5EF4-FFF2-40B4-BE49-F238E27FC236}">
                    <a16:creationId xmlns:a16="http://schemas.microsoft.com/office/drawing/2014/main" id="{54B7E091-225E-53C0-2111-D906F239C788}"/>
                  </a:ext>
                </a:extLst>
              </p:cNvPr>
              <p:cNvSpPr/>
              <p:nvPr/>
            </p:nvSpPr>
            <p:spPr>
              <a:xfrm>
                <a:off x="4219518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D4C5312B-23EA-DA78-5807-8768299F736B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4E5912E3-F33E-7256-4B1C-54C446DFB127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12" name="矩形 311">
              <a:extLst>
                <a:ext uri="{FF2B5EF4-FFF2-40B4-BE49-F238E27FC236}">
                  <a16:creationId xmlns:a16="http://schemas.microsoft.com/office/drawing/2014/main" id="{8ECA601A-BB54-1B32-7FA7-ECD9DABD1FB8}"/>
                </a:ext>
              </a:extLst>
            </p:cNvPr>
            <p:cNvSpPr/>
            <p:nvPr/>
          </p:nvSpPr>
          <p:spPr>
            <a:xfrm>
              <a:off x="3919481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BECC09BB-B78D-8F66-89D9-92BC881ABBD4}"/>
                </a:ext>
              </a:extLst>
            </p:cNvPr>
            <p:cNvSpPr/>
            <p:nvPr/>
          </p:nvSpPr>
          <p:spPr>
            <a:xfrm>
              <a:off x="4219518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28" name="群組 327">
            <a:extLst>
              <a:ext uri="{FF2B5EF4-FFF2-40B4-BE49-F238E27FC236}">
                <a16:creationId xmlns:a16="http://schemas.microsoft.com/office/drawing/2014/main" id="{7D59190D-EA1D-D149-9136-884992E2C3C4}"/>
              </a:ext>
            </a:extLst>
          </p:cNvPr>
          <p:cNvGrpSpPr/>
          <p:nvPr/>
        </p:nvGrpSpPr>
        <p:grpSpPr>
          <a:xfrm>
            <a:off x="8960838" y="2386893"/>
            <a:ext cx="1200149" cy="1188623"/>
            <a:chOff x="3319406" y="4042514"/>
            <a:chExt cx="1200149" cy="1188623"/>
          </a:xfrm>
        </p:grpSpPr>
        <p:grpSp>
          <p:nvGrpSpPr>
            <p:cNvPr id="330" name="群組 329">
              <a:extLst>
                <a:ext uri="{FF2B5EF4-FFF2-40B4-BE49-F238E27FC236}">
                  <a16:creationId xmlns:a16="http://schemas.microsoft.com/office/drawing/2014/main" id="{6CAE87BF-E4AD-30E3-0502-975BA5823DF7}"/>
                </a:ext>
              </a:extLst>
            </p:cNvPr>
            <p:cNvGrpSpPr/>
            <p:nvPr/>
          </p:nvGrpSpPr>
          <p:grpSpPr>
            <a:xfrm>
              <a:off x="3319406" y="4042514"/>
              <a:ext cx="1200149" cy="1188623"/>
              <a:chOff x="3319406" y="4042514"/>
              <a:chExt cx="1200149" cy="1188623"/>
            </a:xfrm>
          </p:grpSpPr>
          <p:grpSp>
            <p:nvGrpSpPr>
              <p:cNvPr id="335" name="群組 334">
                <a:extLst>
                  <a:ext uri="{FF2B5EF4-FFF2-40B4-BE49-F238E27FC236}">
                    <a16:creationId xmlns:a16="http://schemas.microsoft.com/office/drawing/2014/main" id="{F63B121B-8976-84A3-972F-9A2EAE3AA483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1200149" cy="623636"/>
                <a:chOff x="3475006" y="3429000"/>
                <a:chExt cx="1200149" cy="623636"/>
              </a:xfrm>
            </p:grpSpPr>
            <p:sp>
              <p:nvSpPr>
                <p:cNvPr id="340" name="矩形 339">
                  <a:extLst>
                    <a:ext uri="{FF2B5EF4-FFF2-40B4-BE49-F238E27FC236}">
                      <a16:creationId xmlns:a16="http://schemas.microsoft.com/office/drawing/2014/main" id="{5DF8740E-7CA2-E030-EB0A-E2EE88B05BC2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1" name="矩形 340">
                  <a:extLst>
                    <a:ext uri="{FF2B5EF4-FFF2-40B4-BE49-F238E27FC236}">
                      <a16:creationId xmlns:a16="http://schemas.microsoft.com/office/drawing/2014/main" id="{713F1390-0DCD-7340-7425-6C8C2B49C7FE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32B22477-AAD3-FA80-BE32-575567560794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3" name="矩形 342">
                  <a:extLst>
                    <a:ext uri="{FF2B5EF4-FFF2-40B4-BE49-F238E27FC236}">
                      <a16:creationId xmlns:a16="http://schemas.microsoft.com/office/drawing/2014/main" id="{9EF1E860-F0A6-DAAF-FB97-B5D204D7B779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4" name="矩形 343">
                  <a:extLst>
                    <a:ext uri="{FF2B5EF4-FFF2-40B4-BE49-F238E27FC236}">
                      <a16:creationId xmlns:a16="http://schemas.microsoft.com/office/drawing/2014/main" id="{DF3C3282-44E8-980A-158D-35AFDF7366D3}"/>
                    </a:ext>
                  </a:extLst>
                </p:cNvPr>
                <p:cNvSpPr/>
                <p:nvPr/>
              </p:nvSpPr>
              <p:spPr>
                <a:xfrm>
                  <a:off x="4075081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1977686A-BBF4-096D-DFBC-85820BC1E433}"/>
                    </a:ext>
                  </a:extLst>
                </p:cNvPr>
                <p:cNvSpPr/>
                <p:nvPr/>
              </p:nvSpPr>
              <p:spPr>
                <a:xfrm>
                  <a:off x="4375118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6" name="矩形 345">
                  <a:extLst>
                    <a:ext uri="{FF2B5EF4-FFF2-40B4-BE49-F238E27FC236}">
                      <a16:creationId xmlns:a16="http://schemas.microsoft.com/office/drawing/2014/main" id="{16284B29-0905-08BA-AD46-6D159C6012B1}"/>
                    </a:ext>
                  </a:extLst>
                </p:cNvPr>
                <p:cNvSpPr/>
                <p:nvPr/>
              </p:nvSpPr>
              <p:spPr>
                <a:xfrm>
                  <a:off x="4075081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47" name="矩形 346">
                  <a:extLst>
                    <a:ext uri="{FF2B5EF4-FFF2-40B4-BE49-F238E27FC236}">
                      <a16:creationId xmlns:a16="http://schemas.microsoft.com/office/drawing/2014/main" id="{FAED5CCB-F5DB-A6F7-8D5F-92C3EC4617B0}"/>
                    </a:ext>
                  </a:extLst>
                </p:cNvPr>
                <p:cNvSpPr/>
                <p:nvPr/>
              </p:nvSpPr>
              <p:spPr>
                <a:xfrm>
                  <a:off x="4375118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36" name="矩形 335">
                <a:extLst>
                  <a:ext uri="{FF2B5EF4-FFF2-40B4-BE49-F238E27FC236}">
                    <a16:creationId xmlns:a16="http://schemas.microsoft.com/office/drawing/2014/main" id="{7F93DF1B-28CB-84E1-EBCB-6C251A704C8B}"/>
                  </a:ext>
                </a:extLst>
              </p:cNvPr>
              <p:cNvSpPr/>
              <p:nvPr/>
            </p:nvSpPr>
            <p:spPr>
              <a:xfrm>
                <a:off x="3319406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37" name="矩形 336">
                <a:extLst>
                  <a:ext uri="{FF2B5EF4-FFF2-40B4-BE49-F238E27FC236}">
                    <a16:creationId xmlns:a16="http://schemas.microsoft.com/office/drawing/2014/main" id="{4EC01D1A-F096-7755-1F3C-7887D6588551}"/>
                  </a:ext>
                </a:extLst>
              </p:cNvPr>
              <p:cNvSpPr/>
              <p:nvPr/>
            </p:nvSpPr>
            <p:spPr>
              <a:xfrm>
                <a:off x="3619443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38" name="矩形 337">
                <a:extLst>
                  <a:ext uri="{FF2B5EF4-FFF2-40B4-BE49-F238E27FC236}">
                    <a16:creationId xmlns:a16="http://schemas.microsoft.com/office/drawing/2014/main" id="{B2DF82A2-82C6-5BEA-60D5-84CACAB54976}"/>
                  </a:ext>
                </a:extLst>
              </p:cNvPr>
              <p:cNvSpPr/>
              <p:nvPr/>
            </p:nvSpPr>
            <p:spPr>
              <a:xfrm>
                <a:off x="3919481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2E90D7F6-6D34-FD49-0983-F96DE4A671A6}"/>
                  </a:ext>
                </a:extLst>
              </p:cNvPr>
              <p:cNvSpPr/>
              <p:nvPr/>
            </p:nvSpPr>
            <p:spPr>
              <a:xfrm>
                <a:off x="4219518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F874E85A-0250-0007-BE70-9C22E877CDC0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4E537B3F-4625-05DA-1821-CFE62D7B6790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6AE429BB-5B01-2C76-3ABA-04C4930111D5}"/>
                </a:ext>
              </a:extLst>
            </p:cNvPr>
            <p:cNvSpPr/>
            <p:nvPr/>
          </p:nvSpPr>
          <p:spPr>
            <a:xfrm>
              <a:off x="3919481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5594E312-6CD7-D32E-C97A-5B043C8FD872}"/>
                </a:ext>
              </a:extLst>
            </p:cNvPr>
            <p:cNvSpPr/>
            <p:nvPr/>
          </p:nvSpPr>
          <p:spPr>
            <a:xfrm>
              <a:off x="4219518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49" name="群組 348">
            <a:extLst>
              <a:ext uri="{FF2B5EF4-FFF2-40B4-BE49-F238E27FC236}">
                <a16:creationId xmlns:a16="http://schemas.microsoft.com/office/drawing/2014/main" id="{D33E0934-90DA-5D77-3639-27B4DB13E348}"/>
              </a:ext>
            </a:extLst>
          </p:cNvPr>
          <p:cNvGrpSpPr/>
          <p:nvPr/>
        </p:nvGrpSpPr>
        <p:grpSpPr>
          <a:xfrm>
            <a:off x="8960838" y="3567192"/>
            <a:ext cx="1200149" cy="1188623"/>
            <a:chOff x="3319406" y="4042514"/>
            <a:chExt cx="1200149" cy="1188623"/>
          </a:xfrm>
        </p:grpSpPr>
        <p:grpSp>
          <p:nvGrpSpPr>
            <p:cNvPr id="351" name="群組 350">
              <a:extLst>
                <a:ext uri="{FF2B5EF4-FFF2-40B4-BE49-F238E27FC236}">
                  <a16:creationId xmlns:a16="http://schemas.microsoft.com/office/drawing/2014/main" id="{9187CDAE-1116-8D24-D2FA-712D5FBD1398}"/>
                </a:ext>
              </a:extLst>
            </p:cNvPr>
            <p:cNvGrpSpPr/>
            <p:nvPr/>
          </p:nvGrpSpPr>
          <p:grpSpPr>
            <a:xfrm>
              <a:off x="3319406" y="4042514"/>
              <a:ext cx="1200149" cy="1188623"/>
              <a:chOff x="3319406" y="4042514"/>
              <a:chExt cx="1200149" cy="1188623"/>
            </a:xfrm>
          </p:grpSpPr>
          <p:grpSp>
            <p:nvGrpSpPr>
              <p:cNvPr id="356" name="群組 355">
                <a:extLst>
                  <a:ext uri="{FF2B5EF4-FFF2-40B4-BE49-F238E27FC236}">
                    <a16:creationId xmlns:a16="http://schemas.microsoft.com/office/drawing/2014/main" id="{2C54F438-3F9D-2714-A84B-2BCC4053E1EE}"/>
                  </a:ext>
                </a:extLst>
              </p:cNvPr>
              <p:cNvGrpSpPr/>
              <p:nvPr/>
            </p:nvGrpSpPr>
            <p:grpSpPr>
              <a:xfrm>
                <a:off x="3319406" y="4607501"/>
                <a:ext cx="1200149" cy="623636"/>
                <a:chOff x="3475006" y="3429000"/>
                <a:chExt cx="1200149" cy="623636"/>
              </a:xfrm>
            </p:grpSpPr>
            <p:sp>
              <p:nvSpPr>
                <p:cNvPr id="361" name="矩形 360">
                  <a:extLst>
                    <a:ext uri="{FF2B5EF4-FFF2-40B4-BE49-F238E27FC236}">
                      <a16:creationId xmlns:a16="http://schemas.microsoft.com/office/drawing/2014/main" id="{FC074ED6-2B46-F3F2-5CC4-19ADFC9CE852}"/>
                    </a:ext>
                  </a:extLst>
                </p:cNvPr>
                <p:cNvSpPr/>
                <p:nvPr/>
              </p:nvSpPr>
              <p:spPr>
                <a:xfrm>
                  <a:off x="3475006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2" name="矩形 361">
                  <a:extLst>
                    <a:ext uri="{FF2B5EF4-FFF2-40B4-BE49-F238E27FC236}">
                      <a16:creationId xmlns:a16="http://schemas.microsoft.com/office/drawing/2014/main" id="{23235854-D24B-1A9C-6C6B-320DBF85B251}"/>
                    </a:ext>
                  </a:extLst>
                </p:cNvPr>
                <p:cNvSpPr/>
                <p:nvPr/>
              </p:nvSpPr>
              <p:spPr>
                <a:xfrm>
                  <a:off x="3775043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3" name="矩形 362">
                  <a:extLst>
                    <a:ext uri="{FF2B5EF4-FFF2-40B4-BE49-F238E27FC236}">
                      <a16:creationId xmlns:a16="http://schemas.microsoft.com/office/drawing/2014/main" id="{30B80347-8428-5504-E4A5-17C6F8725B9E}"/>
                    </a:ext>
                  </a:extLst>
                </p:cNvPr>
                <p:cNvSpPr/>
                <p:nvPr/>
              </p:nvSpPr>
              <p:spPr>
                <a:xfrm>
                  <a:off x="3475006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4" name="矩形 363">
                  <a:extLst>
                    <a:ext uri="{FF2B5EF4-FFF2-40B4-BE49-F238E27FC236}">
                      <a16:creationId xmlns:a16="http://schemas.microsoft.com/office/drawing/2014/main" id="{2904E8CD-6096-A72B-9ACC-A0C94545815F}"/>
                    </a:ext>
                  </a:extLst>
                </p:cNvPr>
                <p:cNvSpPr/>
                <p:nvPr/>
              </p:nvSpPr>
              <p:spPr>
                <a:xfrm>
                  <a:off x="3775043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5" name="矩形 364">
                  <a:extLst>
                    <a:ext uri="{FF2B5EF4-FFF2-40B4-BE49-F238E27FC236}">
                      <a16:creationId xmlns:a16="http://schemas.microsoft.com/office/drawing/2014/main" id="{A35E420D-6689-161F-5F48-1A9B8CDE1B34}"/>
                    </a:ext>
                  </a:extLst>
                </p:cNvPr>
                <p:cNvSpPr/>
                <p:nvPr/>
              </p:nvSpPr>
              <p:spPr>
                <a:xfrm>
                  <a:off x="4075081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66B9487A-8C06-6E5C-AD9C-737C0C8A5160}"/>
                    </a:ext>
                  </a:extLst>
                </p:cNvPr>
                <p:cNvSpPr/>
                <p:nvPr/>
              </p:nvSpPr>
              <p:spPr>
                <a:xfrm>
                  <a:off x="4375118" y="342900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7" name="矩形 366">
                  <a:extLst>
                    <a:ext uri="{FF2B5EF4-FFF2-40B4-BE49-F238E27FC236}">
                      <a16:creationId xmlns:a16="http://schemas.microsoft.com/office/drawing/2014/main" id="{3A128F15-77F7-01CC-B8BD-2A2F1D3D4042}"/>
                    </a:ext>
                  </a:extLst>
                </p:cNvPr>
                <p:cNvSpPr/>
                <p:nvPr/>
              </p:nvSpPr>
              <p:spPr>
                <a:xfrm>
                  <a:off x="4075081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368" name="矩形 367">
                  <a:extLst>
                    <a:ext uri="{FF2B5EF4-FFF2-40B4-BE49-F238E27FC236}">
                      <a16:creationId xmlns:a16="http://schemas.microsoft.com/office/drawing/2014/main" id="{86455DED-1F48-9153-4381-E2E043D6E9C1}"/>
                    </a:ext>
                  </a:extLst>
                </p:cNvPr>
                <p:cNvSpPr/>
                <p:nvPr/>
              </p:nvSpPr>
              <p:spPr>
                <a:xfrm>
                  <a:off x="4375118" y="3738860"/>
                  <a:ext cx="300037" cy="313776"/>
                </a:xfrm>
                <a:prstGeom prst="rect">
                  <a:avLst/>
                </a:prstGeom>
                <a:solidFill>
                  <a:srgbClr val="FF793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A9975AC3-C244-6B10-F606-8447FD087618}"/>
                  </a:ext>
                </a:extLst>
              </p:cNvPr>
              <p:cNvSpPr/>
              <p:nvPr/>
            </p:nvSpPr>
            <p:spPr>
              <a:xfrm>
                <a:off x="3319406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58" name="矩形 357">
                <a:extLst>
                  <a:ext uri="{FF2B5EF4-FFF2-40B4-BE49-F238E27FC236}">
                    <a16:creationId xmlns:a16="http://schemas.microsoft.com/office/drawing/2014/main" id="{1023395E-724C-E4B9-6EEE-E3AD63EC8C72}"/>
                  </a:ext>
                </a:extLst>
              </p:cNvPr>
              <p:cNvSpPr/>
              <p:nvPr/>
            </p:nvSpPr>
            <p:spPr>
              <a:xfrm>
                <a:off x="3619443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59" name="矩形 358">
                <a:extLst>
                  <a:ext uri="{FF2B5EF4-FFF2-40B4-BE49-F238E27FC236}">
                    <a16:creationId xmlns:a16="http://schemas.microsoft.com/office/drawing/2014/main" id="{4ACD5C2B-2590-2B20-B0A1-6D80256C0F8A}"/>
                  </a:ext>
                </a:extLst>
              </p:cNvPr>
              <p:cNvSpPr/>
              <p:nvPr/>
            </p:nvSpPr>
            <p:spPr>
              <a:xfrm>
                <a:off x="3919481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60" name="矩形 359">
                <a:extLst>
                  <a:ext uri="{FF2B5EF4-FFF2-40B4-BE49-F238E27FC236}">
                    <a16:creationId xmlns:a16="http://schemas.microsoft.com/office/drawing/2014/main" id="{789B2A44-A638-BC3D-D413-CC1050AED693}"/>
                  </a:ext>
                </a:extLst>
              </p:cNvPr>
              <p:cNvSpPr/>
              <p:nvPr/>
            </p:nvSpPr>
            <p:spPr>
              <a:xfrm>
                <a:off x="4219518" y="4042514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352" name="矩形 351">
              <a:extLst>
                <a:ext uri="{FF2B5EF4-FFF2-40B4-BE49-F238E27FC236}">
                  <a16:creationId xmlns:a16="http://schemas.microsoft.com/office/drawing/2014/main" id="{686D87B7-6522-076B-8BCB-27C0218E70C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3" name="矩形 352">
              <a:extLst>
                <a:ext uri="{FF2B5EF4-FFF2-40B4-BE49-F238E27FC236}">
                  <a16:creationId xmlns:a16="http://schemas.microsoft.com/office/drawing/2014/main" id="{B9E245C7-D4AA-F28F-3822-F4CC376EFAA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0D9AA181-A12F-0E7C-7F03-C0247FCC1669}"/>
                </a:ext>
              </a:extLst>
            </p:cNvPr>
            <p:cNvSpPr/>
            <p:nvPr/>
          </p:nvSpPr>
          <p:spPr>
            <a:xfrm>
              <a:off x="3919481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5" name="矩形 354">
              <a:extLst>
                <a:ext uri="{FF2B5EF4-FFF2-40B4-BE49-F238E27FC236}">
                  <a16:creationId xmlns:a16="http://schemas.microsoft.com/office/drawing/2014/main" id="{E10EC304-C26C-D6DA-91EF-9B46007F1E27}"/>
                </a:ext>
              </a:extLst>
            </p:cNvPr>
            <p:cNvSpPr/>
            <p:nvPr/>
          </p:nvSpPr>
          <p:spPr>
            <a:xfrm>
              <a:off x="4219518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369" name="直線箭頭接點 368">
            <a:extLst>
              <a:ext uri="{FF2B5EF4-FFF2-40B4-BE49-F238E27FC236}">
                <a16:creationId xmlns:a16="http://schemas.microsoft.com/office/drawing/2014/main" id="{79C1DEA8-E6DC-EB14-3A60-4BF4B7293DAF}"/>
              </a:ext>
            </a:extLst>
          </p:cNvPr>
          <p:cNvCxnSpPr>
            <a:cxnSpLocks/>
          </p:cNvCxnSpPr>
          <p:nvPr/>
        </p:nvCxnSpPr>
        <p:spPr>
          <a:xfrm>
            <a:off x="6311900" y="4442039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0" name="群組 369">
            <a:extLst>
              <a:ext uri="{FF2B5EF4-FFF2-40B4-BE49-F238E27FC236}">
                <a16:creationId xmlns:a16="http://schemas.microsoft.com/office/drawing/2014/main" id="{67E6B8C3-A17F-B402-6254-F90B67875DF5}"/>
              </a:ext>
            </a:extLst>
          </p:cNvPr>
          <p:cNvGrpSpPr/>
          <p:nvPr/>
        </p:nvGrpSpPr>
        <p:grpSpPr>
          <a:xfrm>
            <a:off x="3196980" y="5617018"/>
            <a:ext cx="3778178" cy="628101"/>
            <a:chOff x="2920551" y="1243017"/>
            <a:chExt cx="3778178" cy="628101"/>
          </a:xfrm>
        </p:grpSpPr>
        <p:grpSp>
          <p:nvGrpSpPr>
            <p:cNvPr id="371" name="群組 370">
              <a:extLst>
                <a:ext uri="{FF2B5EF4-FFF2-40B4-BE49-F238E27FC236}">
                  <a16:creationId xmlns:a16="http://schemas.microsoft.com/office/drawing/2014/main" id="{EFCA479D-9C96-EA75-BED2-CA4C9EE39EC6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628101"/>
              <a:chOff x="5495925" y="1162030"/>
              <a:chExt cx="1202804" cy="628101"/>
            </a:xfrm>
          </p:grpSpPr>
          <p:grpSp>
            <p:nvGrpSpPr>
              <p:cNvPr id="373" name="群組 372">
                <a:extLst>
                  <a:ext uri="{FF2B5EF4-FFF2-40B4-BE49-F238E27FC236}">
                    <a16:creationId xmlns:a16="http://schemas.microsoft.com/office/drawing/2014/main" id="{EFE0E744-93B3-0DE2-28A2-6F6B824BD8E8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628101"/>
                <a:chOff x="6948090" y="1243017"/>
                <a:chExt cx="600075" cy="628101"/>
              </a:xfrm>
            </p:grpSpPr>
            <p:sp>
              <p:nvSpPr>
                <p:cNvPr id="377" name="矩形 376">
                  <a:extLst>
                    <a:ext uri="{FF2B5EF4-FFF2-40B4-BE49-F238E27FC236}">
                      <a16:creationId xmlns:a16="http://schemas.microsoft.com/office/drawing/2014/main" id="{3919B89D-8E2B-E401-71AB-2581C711607C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378" name="矩形 377">
                  <a:extLst>
                    <a:ext uri="{FF2B5EF4-FFF2-40B4-BE49-F238E27FC236}">
                      <a16:creationId xmlns:a16="http://schemas.microsoft.com/office/drawing/2014/main" id="{0D3B93A2-D0D7-1618-067F-2C5B98757E56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439" name="矩形 438">
                  <a:extLst>
                    <a:ext uri="{FF2B5EF4-FFF2-40B4-BE49-F238E27FC236}">
                      <a16:creationId xmlns:a16="http://schemas.microsoft.com/office/drawing/2014/main" id="{CDC569A0-23BD-9991-3B8B-962B21BE4D92}"/>
                    </a:ext>
                  </a:extLst>
                </p:cNvPr>
                <p:cNvSpPr/>
                <p:nvPr/>
              </p:nvSpPr>
              <p:spPr>
                <a:xfrm>
                  <a:off x="6948090" y="1557342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440" name="矩形 439">
                  <a:extLst>
                    <a:ext uri="{FF2B5EF4-FFF2-40B4-BE49-F238E27FC236}">
                      <a16:creationId xmlns:a16="http://schemas.microsoft.com/office/drawing/2014/main" id="{DD453320-50B9-FCEE-AA81-5BB196676629}"/>
                    </a:ext>
                  </a:extLst>
                </p:cNvPr>
                <p:cNvSpPr/>
                <p:nvPr/>
              </p:nvSpPr>
              <p:spPr>
                <a:xfrm>
                  <a:off x="7248128" y="1557342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374" name="群組 373">
                <a:extLst>
                  <a:ext uri="{FF2B5EF4-FFF2-40B4-BE49-F238E27FC236}">
                    <a16:creationId xmlns:a16="http://schemas.microsoft.com/office/drawing/2014/main" id="{70779B5F-332D-9DD6-9E1C-EE50F3B3A915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628101"/>
                <a:chOff x="5795962" y="1162030"/>
                <a:chExt cx="600075" cy="628101"/>
              </a:xfrm>
            </p:grpSpPr>
            <p:sp>
              <p:nvSpPr>
                <p:cNvPr id="375" name="矩形 374">
                  <a:extLst>
                    <a:ext uri="{FF2B5EF4-FFF2-40B4-BE49-F238E27FC236}">
                      <a16:creationId xmlns:a16="http://schemas.microsoft.com/office/drawing/2014/main" id="{F75343E7-889D-14ED-5221-CB08AA014BEE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376" name="矩形 375">
                  <a:extLst>
                    <a:ext uri="{FF2B5EF4-FFF2-40B4-BE49-F238E27FC236}">
                      <a16:creationId xmlns:a16="http://schemas.microsoft.com/office/drawing/2014/main" id="{B88BF346-8712-1ECF-B4B8-7D0C5D9515D0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441" name="矩形 440">
                  <a:extLst>
                    <a:ext uri="{FF2B5EF4-FFF2-40B4-BE49-F238E27FC236}">
                      <a16:creationId xmlns:a16="http://schemas.microsoft.com/office/drawing/2014/main" id="{639C7132-7EED-F596-3AB0-8390957E6218}"/>
                    </a:ext>
                  </a:extLst>
                </p:cNvPr>
                <p:cNvSpPr/>
                <p:nvPr/>
              </p:nvSpPr>
              <p:spPr>
                <a:xfrm>
                  <a:off x="5795962" y="1476355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442" name="矩形 441">
                  <a:extLst>
                    <a:ext uri="{FF2B5EF4-FFF2-40B4-BE49-F238E27FC236}">
                      <a16:creationId xmlns:a16="http://schemas.microsoft.com/office/drawing/2014/main" id="{7063C9CF-3A3F-6B6B-F1D1-EA23A56DCDBB}"/>
                    </a:ext>
                  </a:extLst>
                </p:cNvPr>
                <p:cNvSpPr/>
                <p:nvPr/>
              </p:nvSpPr>
              <p:spPr>
                <a:xfrm>
                  <a:off x="6096000" y="1476355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文字方塊 371">
                  <a:extLst>
                    <a:ext uri="{FF2B5EF4-FFF2-40B4-BE49-F238E27FC236}">
                      <a16:creationId xmlns:a16="http://schemas.microsoft.com/office/drawing/2014/main" id="{A18C7B80-4EDD-0527-81EF-49533DBBF5AC}"/>
                    </a:ext>
                  </a:extLst>
                </p:cNvPr>
                <p:cNvSpPr txBox="1"/>
                <p:nvPr/>
              </p:nvSpPr>
              <p:spPr>
                <a:xfrm>
                  <a:off x="2920551" y="1344898"/>
                  <a:ext cx="2572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Sup>
                                  <m:sSub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72" name="文字方塊 371">
                  <a:extLst>
                    <a:ext uri="{FF2B5EF4-FFF2-40B4-BE49-F238E27FC236}">
                      <a16:creationId xmlns:a16="http://schemas.microsoft.com/office/drawing/2014/main" id="{A18C7B80-4EDD-0527-81EF-49533DBBF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551" y="1344898"/>
                  <a:ext cx="257272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8" name="群組 397">
            <a:extLst>
              <a:ext uri="{FF2B5EF4-FFF2-40B4-BE49-F238E27FC236}">
                <a16:creationId xmlns:a16="http://schemas.microsoft.com/office/drawing/2014/main" id="{20C2E450-BC1A-974D-0244-69424A928315}"/>
              </a:ext>
            </a:extLst>
          </p:cNvPr>
          <p:cNvGrpSpPr/>
          <p:nvPr/>
        </p:nvGrpSpPr>
        <p:grpSpPr>
          <a:xfrm>
            <a:off x="1706245" y="2403098"/>
            <a:ext cx="6917581" cy="628101"/>
            <a:chOff x="1706245" y="5638491"/>
            <a:chExt cx="6917581" cy="628101"/>
          </a:xfrm>
        </p:grpSpPr>
        <p:grpSp>
          <p:nvGrpSpPr>
            <p:cNvPr id="399" name="群組 398">
              <a:extLst>
                <a:ext uri="{FF2B5EF4-FFF2-40B4-BE49-F238E27FC236}">
                  <a16:creationId xmlns:a16="http://schemas.microsoft.com/office/drawing/2014/main" id="{04F2D1FB-35B6-AD3F-597F-A365B5E9E4D5}"/>
                </a:ext>
              </a:extLst>
            </p:cNvPr>
            <p:cNvGrpSpPr/>
            <p:nvPr/>
          </p:nvGrpSpPr>
          <p:grpSpPr>
            <a:xfrm>
              <a:off x="1706245" y="5638491"/>
              <a:ext cx="6917581" cy="498442"/>
              <a:chOff x="1550109" y="5406044"/>
              <a:chExt cx="6917581" cy="498442"/>
            </a:xfrm>
          </p:grpSpPr>
          <p:grpSp>
            <p:nvGrpSpPr>
              <p:cNvPr id="417" name="群組 416">
                <a:extLst>
                  <a:ext uri="{FF2B5EF4-FFF2-40B4-BE49-F238E27FC236}">
                    <a16:creationId xmlns:a16="http://schemas.microsoft.com/office/drawing/2014/main" id="{7CDDE16D-59C1-24D9-465A-9744E8052124}"/>
                  </a:ext>
                </a:extLst>
              </p:cNvPr>
              <p:cNvGrpSpPr/>
              <p:nvPr/>
            </p:nvGrpSpPr>
            <p:grpSpPr>
              <a:xfrm>
                <a:off x="3724170" y="5406044"/>
                <a:ext cx="4743520" cy="313776"/>
                <a:chOff x="3844826" y="2597897"/>
                <a:chExt cx="4743520" cy="313776"/>
              </a:xfrm>
            </p:grpSpPr>
            <p:sp>
              <p:nvSpPr>
                <p:cNvPr id="419" name="矩形 418">
                  <a:extLst>
                    <a:ext uri="{FF2B5EF4-FFF2-40B4-BE49-F238E27FC236}">
                      <a16:creationId xmlns:a16="http://schemas.microsoft.com/office/drawing/2014/main" id="{AFFCCACE-D3E2-C58F-6DEB-6967CFE280E9}"/>
                    </a:ext>
                  </a:extLst>
                </p:cNvPr>
                <p:cNvSpPr/>
                <p:nvPr/>
              </p:nvSpPr>
              <p:spPr>
                <a:xfrm>
                  <a:off x="3844826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0" name="矩形 419">
                  <a:extLst>
                    <a:ext uri="{FF2B5EF4-FFF2-40B4-BE49-F238E27FC236}">
                      <a16:creationId xmlns:a16="http://schemas.microsoft.com/office/drawing/2014/main" id="{80A97B91-5F88-A2A7-8745-D996F847E2A4}"/>
                    </a:ext>
                  </a:extLst>
                </p:cNvPr>
                <p:cNvSpPr/>
                <p:nvPr/>
              </p:nvSpPr>
              <p:spPr>
                <a:xfrm>
                  <a:off x="4147244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1" name="矩形 420">
                  <a:extLst>
                    <a:ext uri="{FF2B5EF4-FFF2-40B4-BE49-F238E27FC236}">
                      <a16:creationId xmlns:a16="http://schemas.microsoft.com/office/drawing/2014/main" id="{4060116F-07D9-589B-C4A8-E0837AA55914}"/>
                    </a:ext>
                  </a:extLst>
                </p:cNvPr>
                <p:cNvSpPr/>
                <p:nvPr/>
              </p:nvSpPr>
              <p:spPr>
                <a:xfrm>
                  <a:off x="4447282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2" name="矩形 421">
                  <a:extLst>
                    <a:ext uri="{FF2B5EF4-FFF2-40B4-BE49-F238E27FC236}">
                      <a16:creationId xmlns:a16="http://schemas.microsoft.com/office/drawing/2014/main" id="{AA0A7BFA-1455-9734-D02E-1B7AAD615C9E}"/>
                    </a:ext>
                  </a:extLst>
                </p:cNvPr>
                <p:cNvSpPr/>
                <p:nvPr/>
              </p:nvSpPr>
              <p:spPr>
                <a:xfrm>
                  <a:off x="4747319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3" name="矩形 422">
                  <a:extLst>
                    <a:ext uri="{FF2B5EF4-FFF2-40B4-BE49-F238E27FC236}">
                      <a16:creationId xmlns:a16="http://schemas.microsoft.com/office/drawing/2014/main" id="{B41FDF4E-0052-9B40-B28B-21DF1B9A2789}"/>
                    </a:ext>
                  </a:extLst>
                </p:cNvPr>
                <p:cNvSpPr/>
                <p:nvPr/>
              </p:nvSpPr>
              <p:spPr>
                <a:xfrm>
                  <a:off x="5016472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4" name="矩形 423">
                  <a:extLst>
                    <a:ext uri="{FF2B5EF4-FFF2-40B4-BE49-F238E27FC236}">
                      <a16:creationId xmlns:a16="http://schemas.microsoft.com/office/drawing/2014/main" id="{61165D1D-5175-645A-43A8-C39B6A21A6D7}"/>
                    </a:ext>
                  </a:extLst>
                </p:cNvPr>
                <p:cNvSpPr/>
                <p:nvPr/>
              </p:nvSpPr>
              <p:spPr>
                <a:xfrm>
                  <a:off x="5316509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5" name="矩形 424">
                  <a:extLst>
                    <a:ext uri="{FF2B5EF4-FFF2-40B4-BE49-F238E27FC236}">
                      <a16:creationId xmlns:a16="http://schemas.microsoft.com/office/drawing/2014/main" id="{1F9A86AD-1BAA-AD60-DA03-9437F06F96FB}"/>
                    </a:ext>
                  </a:extLst>
                </p:cNvPr>
                <p:cNvSpPr/>
                <p:nvPr/>
              </p:nvSpPr>
              <p:spPr>
                <a:xfrm>
                  <a:off x="5616547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6" name="矩形 425">
                  <a:extLst>
                    <a:ext uri="{FF2B5EF4-FFF2-40B4-BE49-F238E27FC236}">
                      <a16:creationId xmlns:a16="http://schemas.microsoft.com/office/drawing/2014/main" id="{7BE9B351-9407-4E3E-3E60-ED58DAA7EDFE}"/>
                    </a:ext>
                  </a:extLst>
                </p:cNvPr>
                <p:cNvSpPr/>
                <p:nvPr/>
              </p:nvSpPr>
              <p:spPr>
                <a:xfrm>
                  <a:off x="5916584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7" name="矩形 426">
                  <a:extLst>
                    <a:ext uri="{FF2B5EF4-FFF2-40B4-BE49-F238E27FC236}">
                      <a16:creationId xmlns:a16="http://schemas.microsoft.com/office/drawing/2014/main" id="{F17C0B8E-4B36-59F5-E1F5-0CBC609CFCB0}"/>
                    </a:ext>
                  </a:extLst>
                </p:cNvPr>
                <p:cNvSpPr/>
                <p:nvPr/>
              </p:nvSpPr>
              <p:spPr>
                <a:xfrm>
                  <a:off x="6216551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8" name="矩形 427">
                  <a:extLst>
                    <a:ext uri="{FF2B5EF4-FFF2-40B4-BE49-F238E27FC236}">
                      <a16:creationId xmlns:a16="http://schemas.microsoft.com/office/drawing/2014/main" id="{6D2038AE-CF34-5467-7CD6-1585113E961D}"/>
                    </a:ext>
                  </a:extLst>
                </p:cNvPr>
                <p:cNvSpPr/>
                <p:nvPr/>
              </p:nvSpPr>
              <p:spPr>
                <a:xfrm>
                  <a:off x="6518969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29" name="矩形 428">
                  <a:extLst>
                    <a:ext uri="{FF2B5EF4-FFF2-40B4-BE49-F238E27FC236}">
                      <a16:creationId xmlns:a16="http://schemas.microsoft.com/office/drawing/2014/main" id="{969121EB-E754-6FE8-784A-17F500E81DEE}"/>
                    </a:ext>
                  </a:extLst>
                </p:cNvPr>
                <p:cNvSpPr/>
                <p:nvPr/>
              </p:nvSpPr>
              <p:spPr>
                <a:xfrm>
                  <a:off x="6819007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30" name="矩形 429">
                  <a:extLst>
                    <a:ext uri="{FF2B5EF4-FFF2-40B4-BE49-F238E27FC236}">
                      <a16:creationId xmlns:a16="http://schemas.microsoft.com/office/drawing/2014/main" id="{C0C121C2-FF1A-609E-C4E1-815CAE04B89D}"/>
                    </a:ext>
                  </a:extLst>
                </p:cNvPr>
                <p:cNvSpPr/>
                <p:nvPr/>
              </p:nvSpPr>
              <p:spPr>
                <a:xfrm>
                  <a:off x="7119044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31" name="矩形 430">
                  <a:extLst>
                    <a:ext uri="{FF2B5EF4-FFF2-40B4-BE49-F238E27FC236}">
                      <a16:creationId xmlns:a16="http://schemas.microsoft.com/office/drawing/2014/main" id="{19173F59-8DEB-417A-8522-3CECE3017C35}"/>
                    </a:ext>
                  </a:extLst>
                </p:cNvPr>
                <p:cNvSpPr/>
                <p:nvPr/>
              </p:nvSpPr>
              <p:spPr>
                <a:xfrm>
                  <a:off x="7388197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32" name="矩形 431">
                  <a:extLst>
                    <a:ext uri="{FF2B5EF4-FFF2-40B4-BE49-F238E27FC236}">
                      <a16:creationId xmlns:a16="http://schemas.microsoft.com/office/drawing/2014/main" id="{8B60FF74-0DA4-0E7A-411A-4270925ED125}"/>
                    </a:ext>
                  </a:extLst>
                </p:cNvPr>
                <p:cNvSpPr/>
                <p:nvPr/>
              </p:nvSpPr>
              <p:spPr>
                <a:xfrm>
                  <a:off x="7688234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33" name="矩形 432">
                  <a:extLst>
                    <a:ext uri="{FF2B5EF4-FFF2-40B4-BE49-F238E27FC236}">
                      <a16:creationId xmlns:a16="http://schemas.microsoft.com/office/drawing/2014/main" id="{782751EE-7D59-8BCA-B3A7-4591DB88D9AD}"/>
                    </a:ext>
                  </a:extLst>
                </p:cNvPr>
                <p:cNvSpPr/>
                <p:nvPr/>
              </p:nvSpPr>
              <p:spPr>
                <a:xfrm>
                  <a:off x="7988272" y="2597897"/>
                  <a:ext cx="300037" cy="31377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434" name="矩形 433">
                  <a:extLst>
                    <a:ext uri="{FF2B5EF4-FFF2-40B4-BE49-F238E27FC236}">
                      <a16:creationId xmlns:a16="http://schemas.microsoft.com/office/drawing/2014/main" id="{8EC2F8BB-F0ED-61CE-AB31-5134F4BB69A1}"/>
                    </a:ext>
                  </a:extLst>
                </p:cNvPr>
                <p:cNvSpPr/>
                <p:nvPr/>
              </p:nvSpPr>
              <p:spPr>
                <a:xfrm>
                  <a:off x="8288309" y="259789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8" name="文字方塊 417">
                    <a:extLst>
                      <a:ext uri="{FF2B5EF4-FFF2-40B4-BE49-F238E27FC236}">
                        <a16:creationId xmlns:a16="http://schemas.microsoft.com/office/drawing/2014/main" id="{1437358B-ACF7-28E6-1682-A8AC60E03110}"/>
                      </a:ext>
                    </a:extLst>
                  </p:cNvPr>
                  <p:cNvSpPr txBox="1"/>
                  <p:nvPr/>
                </p:nvSpPr>
                <p:spPr>
                  <a:xfrm>
                    <a:off x="1550109" y="5535154"/>
                    <a:ext cx="217505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TW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sSup>
                                    <m:sSup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18" name="文字方塊 417">
                    <a:extLst>
                      <a:ext uri="{FF2B5EF4-FFF2-40B4-BE49-F238E27FC236}">
                        <a16:creationId xmlns:a16="http://schemas.microsoft.com/office/drawing/2014/main" id="{1437358B-ACF7-28E6-1682-A8AC60E031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0109" y="5535154"/>
                    <a:ext cx="217505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0" name="群組 399">
              <a:extLst>
                <a:ext uri="{FF2B5EF4-FFF2-40B4-BE49-F238E27FC236}">
                  <a16:creationId xmlns:a16="http://schemas.microsoft.com/office/drawing/2014/main" id="{C35E2EF6-2F6A-52C4-8DB1-90D5DC4BD191}"/>
                </a:ext>
              </a:extLst>
            </p:cNvPr>
            <p:cNvGrpSpPr/>
            <p:nvPr/>
          </p:nvGrpSpPr>
          <p:grpSpPr>
            <a:xfrm>
              <a:off x="3880306" y="5952816"/>
              <a:ext cx="4743520" cy="313776"/>
              <a:chOff x="3844826" y="2597897"/>
              <a:chExt cx="4743520" cy="313776"/>
            </a:xfrm>
          </p:grpSpPr>
          <p:sp>
            <p:nvSpPr>
              <p:cNvPr id="401" name="矩形 400">
                <a:extLst>
                  <a:ext uri="{FF2B5EF4-FFF2-40B4-BE49-F238E27FC236}">
                    <a16:creationId xmlns:a16="http://schemas.microsoft.com/office/drawing/2014/main" id="{94413797-6F80-D9DF-89F7-460BAD9FD943}"/>
                  </a:ext>
                </a:extLst>
              </p:cNvPr>
              <p:cNvSpPr/>
              <p:nvPr/>
            </p:nvSpPr>
            <p:spPr>
              <a:xfrm>
                <a:off x="3844826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2" name="矩形 401">
                <a:extLst>
                  <a:ext uri="{FF2B5EF4-FFF2-40B4-BE49-F238E27FC236}">
                    <a16:creationId xmlns:a16="http://schemas.microsoft.com/office/drawing/2014/main" id="{AF3A006E-AB89-C9D3-6940-E3BA8EA64150}"/>
                  </a:ext>
                </a:extLst>
              </p:cNvPr>
              <p:cNvSpPr/>
              <p:nvPr/>
            </p:nvSpPr>
            <p:spPr>
              <a:xfrm>
                <a:off x="414724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3" name="矩形 402">
                <a:extLst>
                  <a:ext uri="{FF2B5EF4-FFF2-40B4-BE49-F238E27FC236}">
                    <a16:creationId xmlns:a16="http://schemas.microsoft.com/office/drawing/2014/main" id="{7A478845-AD76-C523-E61A-18CF46BE71C4}"/>
                  </a:ext>
                </a:extLst>
              </p:cNvPr>
              <p:cNvSpPr/>
              <p:nvPr/>
            </p:nvSpPr>
            <p:spPr>
              <a:xfrm>
                <a:off x="444728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4" name="矩形 403">
                <a:extLst>
                  <a:ext uri="{FF2B5EF4-FFF2-40B4-BE49-F238E27FC236}">
                    <a16:creationId xmlns:a16="http://schemas.microsoft.com/office/drawing/2014/main" id="{F23FEFA4-1B24-731B-80E1-0160F724A448}"/>
                  </a:ext>
                </a:extLst>
              </p:cNvPr>
              <p:cNvSpPr/>
              <p:nvPr/>
            </p:nvSpPr>
            <p:spPr>
              <a:xfrm>
                <a:off x="474731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5" name="矩形 404">
                <a:extLst>
                  <a:ext uri="{FF2B5EF4-FFF2-40B4-BE49-F238E27FC236}">
                    <a16:creationId xmlns:a16="http://schemas.microsoft.com/office/drawing/2014/main" id="{C3F87659-B567-3373-C6C2-CE8545447C06}"/>
                  </a:ext>
                </a:extLst>
              </p:cNvPr>
              <p:cNvSpPr/>
              <p:nvPr/>
            </p:nvSpPr>
            <p:spPr>
              <a:xfrm>
                <a:off x="501647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6" name="矩形 405">
                <a:extLst>
                  <a:ext uri="{FF2B5EF4-FFF2-40B4-BE49-F238E27FC236}">
                    <a16:creationId xmlns:a16="http://schemas.microsoft.com/office/drawing/2014/main" id="{A9DA5E11-2346-F976-C7B7-888A0A660E17}"/>
                  </a:ext>
                </a:extLst>
              </p:cNvPr>
              <p:cNvSpPr/>
              <p:nvPr/>
            </p:nvSpPr>
            <p:spPr>
              <a:xfrm>
                <a:off x="531650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7" name="矩形 406">
                <a:extLst>
                  <a:ext uri="{FF2B5EF4-FFF2-40B4-BE49-F238E27FC236}">
                    <a16:creationId xmlns:a16="http://schemas.microsoft.com/office/drawing/2014/main" id="{5E54E561-A335-E42B-DA27-6D79FC213E85}"/>
                  </a:ext>
                </a:extLst>
              </p:cNvPr>
              <p:cNvSpPr/>
              <p:nvPr/>
            </p:nvSpPr>
            <p:spPr>
              <a:xfrm>
                <a:off x="5616547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8" name="矩形 407">
                <a:extLst>
                  <a:ext uri="{FF2B5EF4-FFF2-40B4-BE49-F238E27FC236}">
                    <a16:creationId xmlns:a16="http://schemas.microsoft.com/office/drawing/2014/main" id="{85F8F546-D381-9E61-563E-9CE9FABAC24D}"/>
                  </a:ext>
                </a:extLst>
              </p:cNvPr>
              <p:cNvSpPr/>
              <p:nvPr/>
            </p:nvSpPr>
            <p:spPr>
              <a:xfrm>
                <a:off x="591658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09" name="矩形 408">
                <a:extLst>
                  <a:ext uri="{FF2B5EF4-FFF2-40B4-BE49-F238E27FC236}">
                    <a16:creationId xmlns:a16="http://schemas.microsoft.com/office/drawing/2014/main" id="{6B9BF723-BB88-5CE4-FB88-060EAD7E8F66}"/>
                  </a:ext>
                </a:extLst>
              </p:cNvPr>
              <p:cNvSpPr/>
              <p:nvPr/>
            </p:nvSpPr>
            <p:spPr>
              <a:xfrm>
                <a:off x="6216551" y="2597897"/>
                <a:ext cx="300037" cy="313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0" name="矩形 409">
                <a:extLst>
                  <a:ext uri="{FF2B5EF4-FFF2-40B4-BE49-F238E27FC236}">
                    <a16:creationId xmlns:a16="http://schemas.microsoft.com/office/drawing/2014/main" id="{0BF34B7C-C12B-2A3A-293E-1B51E07709EF}"/>
                  </a:ext>
                </a:extLst>
              </p:cNvPr>
              <p:cNvSpPr/>
              <p:nvPr/>
            </p:nvSpPr>
            <p:spPr>
              <a:xfrm>
                <a:off x="651896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1" name="矩形 410">
                <a:extLst>
                  <a:ext uri="{FF2B5EF4-FFF2-40B4-BE49-F238E27FC236}">
                    <a16:creationId xmlns:a16="http://schemas.microsoft.com/office/drawing/2014/main" id="{A3EA3EDB-B54C-2EA2-E95E-F568EC953241}"/>
                  </a:ext>
                </a:extLst>
              </p:cNvPr>
              <p:cNvSpPr/>
              <p:nvPr/>
            </p:nvSpPr>
            <p:spPr>
              <a:xfrm>
                <a:off x="6819007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2" name="矩形 411">
                <a:extLst>
                  <a:ext uri="{FF2B5EF4-FFF2-40B4-BE49-F238E27FC236}">
                    <a16:creationId xmlns:a16="http://schemas.microsoft.com/office/drawing/2014/main" id="{D09A0279-236A-BB6B-0BFA-87ED929CDFA2}"/>
                  </a:ext>
                </a:extLst>
              </p:cNvPr>
              <p:cNvSpPr/>
              <p:nvPr/>
            </p:nvSpPr>
            <p:spPr>
              <a:xfrm>
                <a:off x="711904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3" name="矩形 412">
                <a:extLst>
                  <a:ext uri="{FF2B5EF4-FFF2-40B4-BE49-F238E27FC236}">
                    <a16:creationId xmlns:a16="http://schemas.microsoft.com/office/drawing/2014/main" id="{3C99217B-8393-7B8A-808A-D2D7797A6C44}"/>
                  </a:ext>
                </a:extLst>
              </p:cNvPr>
              <p:cNvSpPr/>
              <p:nvPr/>
            </p:nvSpPr>
            <p:spPr>
              <a:xfrm>
                <a:off x="7388197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4" name="矩形 413">
                <a:extLst>
                  <a:ext uri="{FF2B5EF4-FFF2-40B4-BE49-F238E27FC236}">
                    <a16:creationId xmlns:a16="http://schemas.microsoft.com/office/drawing/2014/main" id="{2A4CC9C6-2D42-7B1D-9958-E928CA290902}"/>
                  </a:ext>
                </a:extLst>
              </p:cNvPr>
              <p:cNvSpPr/>
              <p:nvPr/>
            </p:nvSpPr>
            <p:spPr>
              <a:xfrm>
                <a:off x="7688234" y="2597897"/>
                <a:ext cx="300037" cy="31377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5" name="矩形 414">
                <a:extLst>
                  <a:ext uri="{FF2B5EF4-FFF2-40B4-BE49-F238E27FC236}">
                    <a16:creationId xmlns:a16="http://schemas.microsoft.com/office/drawing/2014/main" id="{44267B52-7CAC-415F-BADB-720335AE60B4}"/>
                  </a:ext>
                </a:extLst>
              </p:cNvPr>
              <p:cNvSpPr/>
              <p:nvPr/>
            </p:nvSpPr>
            <p:spPr>
              <a:xfrm>
                <a:off x="798827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6" name="矩形 415">
                <a:extLst>
                  <a:ext uri="{FF2B5EF4-FFF2-40B4-BE49-F238E27FC236}">
                    <a16:creationId xmlns:a16="http://schemas.microsoft.com/office/drawing/2014/main" id="{C97E8628-BC59-817A-6DE3-BECD264137CB}"/>
                  </a:ext>
                </a:extLst>
              </p:cNvPr>
              <p:cNvSpPr/>
              <p:nvPr/>
            </p:nvSpPr>
            <p:spPr>
              <a:xfrm>
                <a:off x="8288309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9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ECDA7F94-CFD4-76D3-028C-D6FD06467C8C}"/>
              </a:ext>
            </a:extLst>
          </p:cNvPr>
          <p:cNvGrpSpPr/>
          <p:nvPr/>
        </p:nvGrpSpPr>
        <p:grpSpPr>
          <a:xfrm>
            <a:off x="5056755" y="1367807"/>
            <a:ext cx="1830179" cy="628101"/>
            <a:chOff x="3053690" y="2204864"/>
            <a:chExt cx="1830179" cy="628101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AF73F759-69F7-AE4A-F48F-F3754CB478C5}"/>
                </a:ext>
              </a:extLst>
            </p:cNvPr>
            <p:cNvGrpSpPr/>
            <p:nvPr/>
          </p:nvGrpSpPr>
          <p:grpSpPr>
            <a:xfrm>
              <a:off x="3724205" y="2204864"/>
              <a:ext cx="1159664" cy="628101"/>
              <a:chOff x="3844826" y="2597897"/>
              <a:chExt cx="1159664" cy="628101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360FF1B-5484-C8BB-1C7F-5CAA82DF1903}"/>
                  </a:ext>
                </a:extLst>
              </p:cNvPr>
              <p:cNvSpPr/>
              <p:nvPr/>
            </p:nvSpPr>
            <p:spPr>
              <a:xfrm>
                <a:off x="3844826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E2CFB36-6AE3-C3D6-67DA-BEA44DE36BEF}"/>
                  </a:ext>
                </a:extLst>
              </p:cNvPr>
              <p:cNvSpPr/>
              <p:nvPr/>
            </p:nvSpPr>
            <p:spPr>
              <a:xfrm>
                <a:off x="4147244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7E1644-851B-4A8B-68C6-3BE8AEBC05DA}"/>
                  </a:ext>
                </a:extLst>
              </p:cNvPr>
              <p:cNvSpPr/>
              <p:nvPr/>
            </p:nvSpPr>
            <p:spPr>
              <a:xfrm>
                <a:off x="4447282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299490F-2824-2950-BE85-4DBB21CA87B3}"/>
                  </a:ext>
                </a:extLst>
              </p:cNvPr>
              <p:cNvSpPr/>
              <p:nvPr/>
            </p:nvSpPr>
            <p:spPr>
              <a:xfrm>
                <a:off x="4704453" y="2597897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BB35EE4A-5718-E12D-C8D5-6627C185F9DE}"/>
                  </a:ext>
                </a:extLst>
              </p:cNvPr>
              <p:cNvSpPr/>
              <p:nvPr/>
            </p:nvSpPr>
            <p:spPr>
              <a:xfrm>
                <a:off x="3844826" y="2912222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57EC7CB5-7B5A-58AB-FB67-066A91E92BC4}"/>
                  </a:ext>
                </a:extLst>
              </p:cNvPr>
              <p:cNvSpPr/>
              <p:nvPr/>
            </p:nvSpPr>
            <p:spPr>
              <a:xfrm>
                <a:off x="4147244" y="2912222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E6473E6F-0F46-EDD6-A41C-49572856318E}"/>
                  </a:ext>
                </a:extLst>
              </p:cNvPr>
              <p:cNvSpPr/>
              <p:nvPr/>
            </p:nvSpPr>
            <p:spPr>
              <a:xfrm>
                <a:off x="4447282" y="2912222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4E68FD39-EEA8-BDC9-8042-B3906390319C}"/>
                  </a:ext>
                </a:extLst>
              </p:cNvPr>
              <p:cNvSpPr/>
              <p:nvPr/>
            </p:nvSpPr>
            <p:spPr>
              <a:xfrm>
                <a:off x="4704453" y="2912222"/>
                <a:ext cx="300037" cy="3137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58DF787B-2700-4ADD-3DDE-91F4F13A8A13}"/>
                    </a:ext>
                  </a:extLst>
                </p:cNvPr>
                <p:cNvSpPr txBox="1"/>
                <p:nvPr/>
              </p:nvSpPr>
              <p:spPr>
                <a:xfrm>
                  <a:off x="3053690" y="2304809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58DF787B-2700-4ADD-3DDE-91F4F13A8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690" y="2304809"/>
                  <a:ext cx="65963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6EFD0276-4954-9C89-4504-29AA695919C5}"/>
              </a:ext>
            </a:extLst>
          </p:cNvPr>
          <p:cNvSpPr txBox="1"/>
          <p:nvPr/>
        </p:nvSpPr>
        <p:spPr>
          <a:xfrm>
            <a:off x="6168885" y="8948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+</a:t>
            </a:r>
            <a:endParaRPr kumimoji="1" lang="zh-TW" altLang="en-US" dirty="0"/>
          </a:p>
        </p:txBody>
      </p:sp>
      <p:cxnSp>
        <p:nvCxnSpPr>
          <p:cNvPr id="42" name="直線箭頭接點 41">
            <a:extLst>
              <a:ext uri="{FF2B5EF4-FFF2-40B4-BE49-F238E27FC236}">
                <a16:creationId xmlns:a16="http://schemas.microsoft.com/office/drawing/2014/main" id="{6FEED3D8-D5DC-4B7B-C658-25F30557365C}"/>
              </a:ext>
            </a:extLst>
          </p:cNvPr>
          <p:cNvCxnSpPr>
            <a:cxnSpLocks/>
          </p:cNvCxnSpPr>
          <p:nvPr/>
        </p:nvCxnSpPr>
        <p:spPr>
          <a:xfrm>
            <a:off x="6311900" y="21328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0A80A168-CF97-C1E4-C3DD-4B6A133F9E4E}"/>
              </a:ext>
            </a:extLst>
          </p:cNvPr>
          <p:cNvGrpSpPr/>
          <p:nvPr/>
        </p:nvGrpSpPr>
        <p:grpSpPr>
          <a:xfrm>
            <a:off x="2700519" y="2750626"/>
            <a:ext cx="4176463" cy="628101"/>
            <a:chOff x="707406" y="2204864"/>
            <a:chExt cx="4176463" cy="628101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5BDB4122-FE76-8B24-C817-4CB3B038DDAA}"/>
                </a:ext>
              </a:extLst>
            </p:cNvPr>
            <p:cNvGrpSpPr/>
            <p:nvPr/>
          </p:nvGrpSpPr>
          <p:grpSpPr>
            <a:xfrm>
              <a:off x="3724205" y="2204864"/>
              <a:ext cx="1159664" cy="628101"/>
              <a:chOff x="3844826" y="2597897"/>
              <a:chExt cx="1159664" cy="628101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CE29090-BCD1-28D9-E590-3FD522E12A92}"/>
                  </a:ext>
                </a:extLst>
              </p:cNvPr>
              <p:cNvSpPr/>
              <p:nvPr/>
            </p:nvSpPr>
            <p:spPr>
              <a:xfrm>
                <a:off x="3844826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E604721-AF89-B2E0-D85A-E33A452974E2}"/>
                  </a:ext>
                </a:extLst>
              </p:cNvPr>
              <p:cNvSpPr/>
              <p:nvPr/>
            </p:nvSpPr>
            <p:spPr>
              <a:xfrm>
                <a:off x="4147244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5FD127A-A572-7388-037F-18A909DF32A7}"/>
                  </a:ext>
                </a:extLst>
              </p:cNvPr>
              <p:cNvSpPr/>
              <p:nvPr/>
            </p:nvSpPr>
            <p:spPr>
              <a:xfrm>
                <a:off x="4447282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BAB77CE-FA40-0F72-9065-09248FDEE309}"/>
                  </a:ext>
                </a:extLst>
              </p:cNvPr>
              <p:cNvSpPr/>
              <p:nvPr/>
            </p:nvSpPr>
            <p:spPr>
              <a:xfrm>
                <a:off x="4704453" y="2597897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FAE5F2FF-4BFE-3EC7-9073-5B52C95E55DD}"/>
                  </a:ext>
                </a:extLst>
              </p:cNvPr>
              <p:cNvSpPr/>
              <p:nvPr/>
            </p:nvSpPr>
            <p:spPr>
              <a:xfrm>
                <a:off x="3844826" y="2912222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5C25C7F0-77F3-103F-9CF9-AB49A791267A}"/>
                  </a:ext>
                </a:extLst>
              </p:cNvPr>
              <p:cNvSpPr/>
              <p:nvPr/>
            </p:nvSpPr>
            <p:spPr>
              <a:xfrm>
                <a:off x="4147244" y="2912222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E81B0C3B-110C-0F5C-EF45-EAE0BB05F4D7}"/>
                  </a:ext>
                </a:extLst>
              </p:cNvPr>
              <p:cNvSpPr/>
              <p:nvPr/>
            </p:nvSpPr>
            <p:spPr>
              <a:xfrm>
                <a:off x="4447282" y="2912222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20A7D071-B260-36A8-43BE-E975EF0D0D38}"/>
                  </a:ext>
                </a:extLst>
              </p:cNvPr>
              <p:cNvSpPr/>
              <p:nvPr/>
            </p:nvSpPr>
            <p:spPr>
              <a:xfrm>
                <a:off x="4704453" y="2912222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B2C45B2D-31E4-8501-10C1-D20D4A4C5AF4}"/>
                    </a:ext>
                  </a:extLst>
                </p:cNvPr>
                <p:cNvSpPr txBox="1"/>
                <p:nvPr/>
              </p:nvSpPr>
              <p:spPr>
                <a:xfrm>
                  <a:off x="707406" y="2333974"/>
                  <a:ext cx="299181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Sup>
                                      <m:sSubSup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B2C45B2D-31E4-8501-10C1-D20D4A4C5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06" y="2333974"/>
                  <a:ext cx="299181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BF0E291-A3C8-80B3-C9B5-3233B74F39E0}"/>
              </a:ext>
            </a:extLst>
          </p:cNvPr>
          <p:cNvSpPr txBox="1"/>
          <p:nvPr/>
        </p:nvSpPr>
        <p:spPr>
          <a:xfrm>
            <a:off x="6161859" y="3420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+</a:t>
            </a:r>
            <a:endParaRPr kumimoji="1" lang="zh-TW" altLang="en-US" dirty="0"/>
          </a:p>
        </p:txBody>
      </p:sp>
      <p:cxnSp>
        <p:nvCxnSpPr>
          <p:cNvPr id="61" name="直線箭頭接點 60">
            <a:extLst>
              <a:ext uri="{FF2B5EF4-FFF2-40B4-BE49-F238E27FC236}">
                <a16:creationId xmlns:a16="http://schemas.microsoft.com/office/drawing/2014/main" id="{F29BC307-7F6D-3CF2-EC34-C25B9DE18A2F}"/>
              </a:ext>
            </a:extLst>
          </p:cNvPr>
          <p:cNvCxnSpPr>
            <a:cxnSpLocks/>
          </p:cNvCxnSpPr>
          <p:nvPr/>
        </p:nvCxnSpPr>
        <p:spPr>
          <a:xfrm>
            <a:off x="6311900" y="450912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BC402A55-AE2D-AAF7-F0E0-F13F094AE516}"/>
              </a:ext>
            </a:extLst>
          </p:cNvPr>
          <p:cNvSpPr txBox="1"/>
          <p:nvPr/>
        </p:nvSpPr>
        <p:spPr>
          <a:xfrm>
            <a:off x="5299763" y="5214916"/>
            <a:ext cx="205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Layer Normalization</a:t>
            </a:r>
            <a:endParaRPr kumimoji="1" lang="zh-TW" altLang="en-US" dirty="0"/>
          </a:p>
        </p:txBody>
      </p:sp>
      <p:cxnSp>
        <p:nvCxnSpPr>
          <p:cNvPr id="63" name="直線箭頭接點 62">
            <a:extLst>
              <a:ext uri="{FF2B5EF4-FFF2-40B4-BE49-F238E27FC236}">
                <a16:creationId xmlns:a16="http://schemas.microsoft.com/office/drawing/2014/main" id="{B7A8C3CC-3F74-D4FF-E8E3-E461EE36F7C3}"/>
              </a:ext>
            </a:extLst>
          </p:cNvPr>
          <p:cNvCxnSpPr>
            <a:cxnSpLocks/>
          </p:cNvCxnSpPr>
          <p:nvPr/>
        </p:nvCxnSpPr>
        <p:spPr>
          <a:xfrm>
            <a:off x="6311900" y="558424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270562A4-2866-B0BA-33F4-2B27369F8495}"/>
              </a:ext>
            </a:extLst>
          </p:cNvPr>
          <p:cNvGrpSpPr/>
          <p:nvPr/>
        </p:nvGrpSpPr>
        <p:grpSpPr>
          <a:xfrm>
            <a:off x="4986449" y="6197019"/>
            <a:ext cx="1933330" cy="613814"/>
            <a:chOff x="4765399" y="1243017"/>
            <a:chExt cx="1933330" cy="613814"/>
          </a:xfrm>
        </p:grpSpPr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id="{19DF01D4-CE1D-532B-16F4-2DB623C59313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613814"/>
              <a:chOff x="5495925" y="1162030"/>
              <a:chExt cx="1202804" cy="613814"/>
            </a:xfrm>
          </p:grpSpPr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1BE1BEF1-3BA6-18CC-684C-60B2B618CDB0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613814"/>
                <a:chOff x="6948090" y="1243017"/>
                <a:chExt cx="600075" cy="613814"/>
              </a:xfrm>
            </p:grpSpPr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016254F5-7B94-1FF2-173A-856019B6FE43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C35498F0-E37C-FA24-00DA-F8F06A47B596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8DE85A4D-CB62-A608-C071-1E986015FFF3}"/>
                    </a:ext>
                  </a:extLst>
                </p:cNvPr>
                <p:cNvSpPr/>
                <p:nvPr/>
              </p:nvSpPr>
              <p:spPr>
                <a:xfrm>
                  <a:off x="6948090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49" name="矩形 148">
                  <a:extLst>
                    <a:ext uri="{FF2B5EF4-FFF2-40B4-BE49-F238E27FC236}">
                      <a16:creationId xmlns:a16="http://schemas.microsoft.com/office/drawing/2014/main" id="{19A674FE-2E05-BD77-9674-84CBAF101D45}"/>
                    </a:ext>
                  </a:extLst>
                </p:cNvPr>
                <p:cNvSpPr/>
                <p:nvPr/>
              </p:nvSpPr>
              <p:spPr>
                <a:xfrm>
                  <a:off x="7248128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68" name="群組 67">
                <a:extLst>
                  <a:ext uri="{FF2B5EF4-FFF2-40B4-BE49-F238E27FC236}">
                    <a16:creationId xmlns:a16="http://schemas.microsoft.com/office/drawing/2014/main" id="{3D1DABA4-3C48-4886-627E-F4A168A07A80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613814"/>
                <a:chOff x="5795962" y="1162030"/>
                <a:chExt cx="600075" cy="613814"/>
              </a:xfrm>
            </p:grpSpPr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3DC7448C-8F9A-28B2-2132-7F5FA366BE44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1955DE53-07CC-72ED-AF99-3C917A85A03B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B2996DC1-0808-C3EB-4828-733041592B18}"/>
                    </a:ext>
                  </a:extLst>
                </p:cNvPr>
                <p:cNvSpPr/>
                <p:nvPr/>
              </p:nvSpPr>
              <p:spPr>
                <a:xfrm>
                  <a:off x="5795962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82185449-D5CF-8C45-8FB1-CD8827FCA77C}"/>
                    </a:ext>
                  </a:extLst>
                </p:cNvPr>
                <p:cNvSpPr/>
                <p:nvPr/>
              </p:nvSpPr>
              <p:spPr>
                <a:xfrm>
                  <a:off x="6096000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2EF6EED9-4ABB-1938-31C7-5F1AB9F05DA3}"/>
                    </a:ext>
                  </a:extLst>
                </p:cNvPr>
                <p:cNvSpPr txBox="1"/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2EF6EED9-4ABB-1938-31C7-5F1AB9F05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360AAC8D-B565-F436-C503-A4E4B6D7D874}"/>
              </a:ext>
            </a:extLst>
          </p:cNvPr>
          <p:cNvGrpSpPr/>
          <p:nvPr/>
        </p:nvGrpSpPr>
        <p:grpSpPr>
          <a:xfrm>
            <a:off x="3143672" y="53846"/>
            <a:ext cx="3778178" cy="628101"/>
            <a:chOff x="2920551" y="1243017"/>
            <a:chExt cx="3778178" cy="628101"/>
          </a:xfrm>
        </p:grpSpPr>
        <p:grpSp>
          <p:nvGrpSpPr>
            <p:cNvPr id="111" name="群組 110">
              <a:extLst>
                <a:ext uri="{FF2B5EF4-FFF2-40B4-BE49-F238E27FC236}">
                  <a16:creationId xmlns:a16="http://schemas.microsoft.com/office/drawing/2014/main" id="{13D2A3FD-AEBB-473A-2578-FEDB640DDE86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628101"/>
              <a:chOff x="5495925" y="1162030"/>
              <a:chExt cx="1202804" cy="628101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FEFD8732-EE4C-2BD5-3DA2-60545CF88D95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628101"/>
                <a:chOff x="6948090" y="1243017"/>
                <a:chExt cx="600075" cy="628101"/>
              </a:xfrm>
            </p:grpSpPr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FDA45245-E027-11D1-3528-DEB7CE048E70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0" name="矩形 119">
                  <a:extLst>
                    <a:ext uri="{FF2B5EF4-FFF2-40B4-BE49-F238E27FC236}">
                      <a16:creationId xmlns:a16="http://schemas.microsoft.com/office/drawing/2014/main" id="{65FF6A24-4A60-F30D-F720-FF6CF945BD42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3BADEEF5-F5EA-CEAE-EDFF-7876EC2C923E}"/>
                    </a:ext>
                  </a:extLst>
                </p:cNvPr>
                <p:cNvSpPr/>
                <p:nvPr/>
              </p:nvSpPr>
              <p:spPr>
                <a:xfrm>
                  <a:off x="6948090" y="1557342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43F7D880-97BB-4096-97BE-516E19CD16BC}"/>
                    </a:ext>
                  </a:extLst>
                </p:cNvPr>
                <p:cNvSpPr/>
                <p:nvPr/>
              </p:nvSpPr>
              <p:spPr>
                <a:xfrm>
                  <a:off x="7248128" y="1557342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14" name="群組 113">
                <a:extLst>
                  <a:ext uri="{FF2B5EF4-FFF2-40B4-BE49-F238E27FC236}">
                    <a16:creationId xmlns:a16="http://schemas.microsoft.com/office/drawing/2014/main" id="{966E5915-0769-B4B8-C10D-585A87E4E6DF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628101"/>
                <a:chOff x="5795962" y="1162030"/>
                <a:chExt cx="600075" cy="628101"/>
              </a:xfrm>
            </p:grpSpPr>
            <p:sp>
              <p:nvSpPr>
                <p:cNvPr id="115" name="矩形 114">
                  <a:extLst>
                    <a:ext uri="{FF2B5EF4-FFF2-40B4-BE49-F238E27FC236}">
                      <a16:creationId xmlns:a16="http://schemas.microsoft.com/office/drawing/2014/main" id="{5C7DA1EC-AB07-75E5-3D15-FA989CD76B8A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9769D0E4-E428-E64F-8C6B-E97DD3BF8753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732D25E0-F11D-61C9-2D68-B83E0DB637A0}"/>
                    </a:ext>
                  </a:extLst>
                </p:cNvPr>
                <p:cNvSpPr/>
                <p:nvPr/>
              </p:nvSpPr>
              <p:spPr>
                <a:xfrm>
                  <a:off x="5795962" y="1476355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AE7DFAAF-48B5-38E8-9D0A-FAC3F59C32DD}"/>
                    </a:ext>
                  </a:extLst>
                </p:cNvPr>
                <p:cNvSpPr/>
                <p:nvPr/>
              </p:nvSpPr>
              <p:spPr>
                <a:xfrm>
                  <a:off x="6096000" y="1476355"/>
                  <a:ext cx="300037" cy="313776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61B6EA6F-F528-A9D1-66DA-406CD81FA719}"/>
                    </a:ext>
                  </a:extLst>
                </p:cNvPr>
                <p:cNvSpPr txBox="1"/>
                <p:nvPr/>
              </p:nvSpPr>
              <p:spPr>
                <a:xfrm>
                  <a:off x="2920551" y="1344898"/>
                  <a:ext cx="25727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Sup>
                                  <m:sSubSup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61B6EA6F-F528-A9D1-66DA-406CD81FA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0551" y="1344898"/>
                  <a:ext cx="25727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0AB3D393-6E82-F463-88B6-67CE47EAB427}"/>
              </a:ext>
            </a:extLst>
          </p:cNvPr>
          <p:cNvGrpSpPr/>
          <p:nvPr/>
        </p:nvGrpSpPr>
        <p:grpSpPr>
          <a:xfrm>
            <a:off x="5143190" y="3816881"/>
            <a:ext cx="1776589" cy="628376"/>
            <a:chOff x="4842546" y="2296056"/>
            <a:chExt cx="1776589" cy="628376"/>
          </a:xfrm>
        </p:grpSpPr>
        <p:grpSp>
          <p:nvGrpSpPr>
            <p:cNvPr id="132" name="群組 131">
              <a:extLst>
                <a:ext uri="{FF2B5EF4-FFF2-40B4-BE49-F238E27FC236}">
                  <a16:creationId xmlns:a16="http://schemas.microsoft.com/office/drawing/2014/main" id="{1CC1C0A6-1F9E-1FEF-C7F6-1815307040F8}"/>
                </a:ext>
              </a:extLst>
            </p:cNvPr>
            <p:cNvGrpSpPr/>
            <p:nvPr/>
          </p:nvGrpSpPr>
          <p:grpSpPr>
            <a:xfrm>
              <a:off x="4842546" y="2296331"/>
              <a:ext cx="1171627" cy="628101"/>
              <a:chOff x="5248814" y="46656"/>
              <a:chExt cx="1171627" cy="6281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文字方塊 139">
                    <a:extLst>
                      <a:ext uri="{FF2B5EF4-FFF2-40B4-BE49-F238E27FC236}">
                        <a16:creationId xmlns:a16="http://schemas.microsoft.com/office/drawing/2014/main" id="{6B564270-C34F-3D51-44A4-D5DAA776886E}"/>
                      </a:ext>
                    </a:extLst>
                  </p:cNvPr>
                  <p:cNvSpPr txBox="1"/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40" name="文字方塊 139">
                    <a:extLst>
                      <a:ext uri="{FF2B5EF4-FFF2-40B4-BE49-F238E27FC236}">
                        <a16:creationId xmlns:a16="http://schemas.microsoft.com/office/drawing/2014/main" id="{6B564270-C34F-3D51-44A4-D5DAA77688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8814" y="160720"/>
                    <a:ext cx="65963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1" name="群組 140">
                <a:extLst>
                  <a:ext uri="{FF2B5EF4-FFF2-40B4-BE49-F238E27FC236}">
                    <a16:creationId xmlns:a16="http://schemas.microsoft.com/office/drawing/2014/main" id="{736612D8-783D-ADA4-E223-16992B91D7E0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628101"/>
                <a:chOff x="5820366" y="46656"/>
                <a:chExt cx="600075" cy="628101"/>
              </a:xfrm>
            </p:grpSpPr>
            <p:grpSp>
              <p:nvGrpSpPr>
                <p:cNvPr id="142" name="群組 141">
                  <a:extLst>
                    <a:ext uri="{FF2B5EF4-FFF2-40B4-BE49-F238E27FC236}">
                      <a16:creationId xmlns:a16="http://schemas.microsoft.com/office/drawing/2014/main" id="{72D21A4C-3331-A5D2-1776-8DFA3FB146A9}"/>
                    </a:ext>
                  </a:extLst>
                </p:cNvPr>
                <p:cNvGrpSpPr/>
                <p:nvPr/>
              </p:nvGrpSpPr>
              <p:grpSpPr>
                <a:xfrm>
                  <a:off x="5820366" y="46656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146" name="矩形 145">
                    <a:extLst>
                      <a:ext uri="{FF2B5EF4-FFF2-40B4-BE49-F238E27FC236}">
                        <a16:creationId xmlns:a16="http://schemas.microsoft.com/office/drawing/2014/main" id="{3628FF7C-E05B-7322-A237-168FF2EE5915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147" name="矩形 146">
                    <a:extLst>
                      <a:ext uri="{FF2B5EF4-FFF2-40B4-BE49-F238E27FC236}">
                        <a16:creationId xmlns:a16="http://schemas.microsoft.com/office/drawing/2014/main" id="{754CD01D-E00D-7BCC-CAF1-872D7CA6678D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  <p:grpSp>
              <p:nvGrpSpPr>
                <p:cNvPr id="143" name="群組 142">
                  <a:extLst>
                    <a:ext uri="{FF2B5EF4-FFF2-40B4-BE49-F238E27FC236}">
                      <a16:creationId xmlns:a16="http://schemas.microsoft.com/office/drawing/2014/main" id="{29B0B479-32DD-456C-FE17-8C611681D611}"/>
                    </a:ext>
                  </a:extLst>
                </p:cNvPr>
                <p:cNvGrpSpPr/>
                <p:nvPr/>
              </p:nvGrpSpPr>
              <p:grpSpPr>
                <a:xfrm>
                  <a:off x="5820366" y="360981"/>
                  <a:ext cx="600075" cy="313776"/>
                  <a:chOff x="5820366" y="2547623"/>
                  <a:chExt cx="600075" cy="313776"/>
                </a:xfrm>
              </p:grpSpPr>
              <p:sp>
                <p:nvSpPr>
                  <p:cNvPr id="144" name="矩形 143">
                    <a:extLst>
                      <a:ext uri="{FF2B5EF4-FFF2-40B4-BE49-F238E27FC236}">
                        <a16:creationId xmlns:a16="http://schemas.microsoft.com/office/drawing/2014/main" id="{9C1E6F5B-58EE-818D-4D2F-B9600343449F}"/>
                      </a:ext>
                    </a:extLst>
                  </p:cNvPr>
                  <p:cNvSpPr/>
                  <p:nvPr/>
                </p:nvSpPr>
                <p:spPr>
                  <a:xfrm>
                    <a:off x="5820366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  <p:sp>
                <p:nvSpPr>
                  <p:cNvPr id="145" name="矩形 144">
                    <a:extLst>
                      <a:ext uri="{FF2B5EF4-FFF2-40B4-BE49-F238E27FC236}">
                        <a16:creationId xmlns:a16="http://schemas.microsoft.com/office/drawing/2014/main" id="{7A64F72F-0F64-32EB-5EE4-62B9A5A87FE0}"/>
                      </a:ext>
                    </a:extLst>
                  </p:cNvPr>
                  <p:cNvSpPr/>
                  <p:nvPr/>
                </p:nvSpPr>
                <p:spPr>
                  <a:xfrm>
                    <a:off x="6120404" y="2547623"/>
                    <a:ext cx="300037" cy="31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TW" altLang="en-US" dirty="0"/>
                  </a:p>
                </p:txBody>
              </p:sp>
            </p:grpSp>
          </p:grpSp>
        </p:grp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D06CDB4A-0865-4F7B-B926-F296F58416CC}"/>
                </a:ext>
              </a:extLst>
            </p:cNvPr>
            <p:cNvGrpSpPr/>
            <p:nvPr/>
          </p:nvGrpSpPr>
          <p:grpSpPr>
            <a:xfrm>
              <a:off x="6019060" y="2296056"/>
              <a:ext cx="600075" cy="628101"/>
              <a:chOff x="5820366" y="46656"/>
              <a:chExt cx="600075" cy="628101"/>
            </a:xfrm>
          </p:grpSpPr>
          <p:grpSp>
            <p:nvGrpSpPr>
              <p:cNvPr id="134" name="群組 133">
                <a:extLst>
                  <a:ext uri="{FF2B5EF4-FFF2-40B4-BE49-F238E27FC236}">
                    <a16:creationId xmlns:a16="http://schemas.microsoft.com/office/drawing/2014/main" id="{1B48DB1A-B58C-8C53-0AB9-0ECCFBA8F698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138" name="矩形 137">
                  <a:extLst>
                    <a:ext uri="{FF2B5EF4-FFF2-40B4-BE49-F238E27FC236}">
                      <a16:creationId xmlns:a16="http://schemas.microsoft.com/office/drawing/2014/main" id="{CC9CBE63-BB2C-E839-A39D-8A9816467AFF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39" name="矩形 138">
                  <a:extLst>
                    <a:ext uri="{FF2B5EF4-FFF2-40B4-BE49-F238E27FC236}">
                      <a16:creationId xmlns:a16="http://schemas.microsoft.com/office/drawing/2014/main" id="{89D0F5DD-EFA4-6950-1C2D-5FC2659E2F33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35" name="群組 134">
                <a:extLst>
                  <a:ext uri="{FF2B5EF4-FFF2-40B4-BE49-F238E27FC236}">
                    <a16:creationId xmlns:a16="http://schemas.microsoft.com/office/drawing/2014/main" id="{2501015F-A46D-A46F-F7F5-5C231966AD1E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313776"/>
                <a:chOff x="5820366" y="2547623"/>
                <a:chExt cx="600075" cy="313776"/>
              </a:xfrm>
            </p:grpSpPr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F8BF2BB2-1C4A-1717-113A-10FE5603519B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37" name="矩形 136">
                  <a:extLst>
                    <a:ext uri="{FF2B5EF4-FFF2-40B4-BE49-F238E27FC236}">
                      <a16:creationId xmlns:a16="http://schemas.microsoft.com/office/drawing/2014/main" id="{F3498E07-6197-C539-802F-1A310B2210D9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670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01040D-41D7-69E3-2C69-C782C656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7" y="-1"/>
            <a:ext cx="4962525" cy="68288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345A69-A46D-D494-3B22-DF184F4FBD28}"/>
              </a:ext>
            </a:extLst>
          </p:cNvPr>
          <p:cNvSpPr/>
          <p:nvPr/>
        </p:nvSpPr>
        <p:spPr>
          <a:xfrm>
            <a:off x="6143625" y="0"/>
            <a:ext cx="2200275" cy="6457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F65B10-D5B2-701A-C0C1-45A22E8E0253}"/>
              </a:ext>
            </a:extLst>
          </p:cNvPr>
          <p:cNvSpPr/>
          <p:nvPr/>
        </p:nvSpPr>
        <p:spPr>
          <a:xfrm>
            <a:off x="3829051" y="2055812"/>
            <a:ext cx="2200275" cy="4121151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1D39C8D-EC19-AA8D-1819-D66DBA422DBC}"/>
              </a:ext>
            </a:extLst>
          </p:cNvPr>
          <p:cNvSpPr txBox="1"/>
          <p:nvPr/>
        </p:nvSpPr>
        <p:spPr>
          <a:xfrm>
            <a:off x="4332710" y="1640959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Encoder</a:t>
            </a:r>
            <a:endParaRPr kumimoji="1" lang="zh-TW" altLang="en-US" sz="2000" b="1" dirty="0">
              <a:solidFill>
                <a:srgbClr val="00B0F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E36ADE0-2B52-885C-492A-33C5F74DF1E2}"/>
              </a:ext>
            </a:extLst>
          </p:cNvPr>
          <p:cNvSpPr txBox="1"/>
          <p:nvPr/>
        </p:nvSpPr>
        <p:spPr>
          <a:xfrm>
            <a:off x="4816744" y="93099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Decoder</a:t>
            </a:r>
            <a:endParaRPr kumimoji="1" lang="zh-TW" altLang="en-US" sz="20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FD59949-68EA-C147-884E-A6F25BACA6F7}"/>
              </a:ext>
            </a:extLst>
          </p:cNvPr>
          <p:cNvSpPr txBox="1"/>
          <p:nvPr/>
        </p:nvSpPr>
        <p:spPr>
          <a:xfrm>
            <a:off x="6167469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k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E9F1B60-B96C-9C8D-7195-16BAF17A9658}"/>
              </a:ext>
            </a:extLst>
          </p:cNvPr>
          <p:cNvSpPr txBox="1"/>
          <p:nvPr/>
        </p:nvSpPr>
        <p:spPr>
          <a:xfrm>
            <a:off x="6496082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v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EBA21E1-FDE0-98E9-980D-652BB835D20E}"/>
              </a:ext>
            </a:extLst>
          </p:cNvPr>
          <p:cNvSpPr txBox="1"/>
          <p:nvPr/>
        </p:nvSpPr>
        <p:spPr>
          <a:xfrm>
            <a:off x="6896132" y="2859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q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3170B91-93C2-16DE-F38B-36BC6714EDBF}"/>
              </a:ext>
            </a:extLst>
          </p:cNvPr>
          <p:cNvSpPr txBox="1"/>
          <p:nvPr/>
        </p:nvSpPr>
        <p:spPr>
          <a:xfrm>
            <a:off x="8961860" y="5912288"/>
            <a:ext cx="256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600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[S] Good Morning (3x4)</a:t>
            </a:r>
          </a:p>
        </p:txBody>
      </p:sp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D4AE1541-A39B-34A0-84BB-8C19D704D1A6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7320136" y="6081565"/>
            <a:ext cx="164172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E63EE8D-4BEB-860D-F5DB-9CAD0A0BD8D5}"/>
              </a:ext>
            </a:extLst>
          </p:cNvPr>
          <p:cNvSpPr txBox="1"/>
          <p:nvPr/>
        </p:nvSpPr>
        <p:spPr>
          <a:xfrm>
            <a:off x="8961860" y="559120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(Matrix o)</a:t>
            </a:r>
            <a:endParaRPr kumimoji="1" lang="zh-TW" altLang="en-US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5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672E0-10F3-5F69-506B-A8CB706B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66218"/>
            <a:ext cx="10956530" cy="1325563"/>
          </a:xfrm>
        </p:spPr>
        <p:txBody>
          <a:bodyPr/>
          <a:lstStyle/>
          <a:p>
            <a:r>
              <a:rPr kumimoji="1" lang="en-US" altLang="zh-TW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Let’s see Masked Multi-Head Attention</a:t>
            </a:r>
            <a:endParaRPr kumimoji="1" lang="zh-TW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68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5179C-F544-4AA0-FC7A-B71A6125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Masked Multi-Head Attention</a:t>
            </a:r>
            <a:endParaRPr kumimoji="1" lang="zh-TW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6F6AA-16F0-1717-2B14-246A1A8B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altLang="zh-TW" dirty="0">
                <a:latin typeface="PingFang SC" panose="020B0400000000000000" pitchFamily="34" charset="-122"/>
                <a:ea typeface="PingFang SC" panose="020B0400000000000000" pitchFamily="34" charset="-122"/>
              </a:rPr>
              <a:t>Prevent </a:t>
            </a:r>
            <a:r>
              <a:rPr lang="en" altLang="zh-TW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leftward information flow </a:t>
            </a:r>
            <a:r>
              <a:rPr lang="en" altLang="zh-TW" dirty="0">
                <a:latin typeface="PingFang SC" panose="020B0400000000000000" pitchFamily="34" charset="-122"/>
                <a:ea typeface="PingFang SC" panose="020B0400000000000000" pitchFamily="34" charset="-122"/>
              </a:rPr>
              <a:t>in the decoder </a:t>
            </a:r>
          </a:p>
          <a:p>
            <a:pPr>
              <a:lnSpc>
                <a:spcPct val="150000"/>
              </a:lnSpc>
            </a:pPr>
            <a:r>
              <a:rPr lang="en" altLang="zh-TW" dirty="0">
                <a:latin typeface="PingFang SC" panose="020B0400000000000000" pitchFamily="34" charset="-122"/>
                <a:ea typeface="PingFang SC" panose="020B0400000000000000" pitchFamily="34" charset="-122"/>
              </a:rPr>
              <a:t>Preserve the </a:t>
            </a:r>
            <a:r>
              <a:rPr lang="en" altLang="zh-TW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auto-regressive</a:t>
            </a:r>
            <a:r>
              <a:rPr lang="en" altLang="zh-TW" dirty="0">
                <a:latin typeface="PingFang SC" panose="020B0400000000000000" pitchFamily="34" charset="-122"/>
                <a:ea typeface="PingFang SC" panose="020B0400000000000000" pitchFamily="34" charset="-122"/>
              </a:rPr>
              <a:t> property</a:t>
            </a:r>
          </a:p>
          <a:p>
            <a:pPr lvl="1">
              <a:lnSpc>
                <a:spcPct val="150000"/>
              </a:lnSpc>
            </a:pPr>
            <a:r>
              <a:rPr kumimoji="1" lang="en" altLang="zh-TW" dirty="0">
                <a:latin typeface="PingFang SC" panose="020B0400000000000000" pitchFamily="34" charset="-122"/>
                <a:ea typeface="PingFang SC" panose="020B0400000000000000" pitchFamily="34" charset="-122"/>
              </a:rPr>
              <a:t>We can’t see the future!</a:t>
            </a:r>
          </a:p>
          <a:p>
            <a:pPr>
              <a:lnSpc>
                <a:spcPct val="150000"/>
              </a:lnSpc>
            </a:pPr>
            <a:r>
              <a:rPr kumimoji="1" lang="en" altLang="zh-TW" dirty="0">
                <a:latin typeface="PingFang SC" panose="020B0400000000000000" pitchFamily="34" charset="-122"/>
                <a:ea typeface="PingFang SC" panose="020B0400000000000000" pitchFamily="34" charset="-122"/>
              </a:rPr>
              <a:t>It’s a lower triangular matrix.</a:t>
            </a:r>
            <a:endParaRPr kumimoji="1" lang="zh-TW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54F4119F-02F4-6027-CB52-EB1DA8A66618}"/>
              </a:ext>
            </a:extLst>
          </p:cNvPr>
          <p:cNvGrpSpPr/>
          <p:nvPr/>
        </p:nvGrpSpPr>
        <p:grpSpPr>
          <a:xfrm>
            <a:off x="7595988" y="2457408"/>
            <a:ext cx="3468564" cy="3203840"/>
            <a:chOff x="7324319" y="2973123"/>
            <a:chExt cx="3468564" cy="3203840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606B87B-5545-34C7-1195-2839D995E922}"/>
                </a:ext>
              </a:extLst>
            </p:cNvPr>
            <p:cNvGrpSpPr/>
            <p:nvPr/>
          </p:nvGrpSpPr>
          <p:grpSpPr>
            <a:xfrm>
              <a:off x="7968208" y="3440659"/>
              <a:ext cx="2824675" cy="2736304"/>
              <a:chOff x="8998820" y="3284984"/>
              <a:chExt cx="1192418" cy="1157571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44D1278F-CC93-1895-DD75-D9067A2DA548}"/>
                  </a:ext>
                </a:extLst>
              </p:cNvPr>
              <p:cNvGrpSpPr/>
              <p:nvPr/>
            </p:nvGrpSpPr>
            <p:grpSpPr>
              <a:xfrm>
                <a:off x="8998820" y="3284984"/>
                <a:ext cx="1192418" cy="588539"/>
                <a:chOff x="5499791" y="6041445"/>
                <a:chExt cx="1192418" cy="588539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AA76508E-6520-C131-8107-E812D549989C}"/>
                    </a:ext>
                  </a:extLst>
                </p:cNvPr>
                <p:cNvSpPr/>
                <p:nvPr/>
              </p:nvSpPr>
              <p:spPr>
                <a:xfrm>
                  <a:off x="5499791" y="6041445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9344354-1A02-BEA4-38E0-DAB9501495A2}"/>
                    </a:ext>
                  </a:extLst>
                </p:cNvPr>
                <p:cNvSpPr/>
                <p:nvPr/>
              </p:nvSpPr>
              <p:spPr>
                <a:xfrm>
                  <a:off x="5799828" y="6041445"/>
                  <a:ext cx="300037" cy="31377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09E31D60-D8F1-6AA1-9D0F-ED4286260D1F}"/>
                    </a:ext>
                  </a:extLst>
                </p:cNvPr>
                <p:cNvSpPr/>
                <p:nvPr/>
              </p:nvSpPr>
              <p:spPr>
                <a:xfrm>
                  <a:off x="6096000" y="6041445"/>
                  <a:ext cx="300037" cy="31377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2E241F99-EE08-3B01-EC65-BE4F44C6DEB0}"/>
                    </a:ext>
                  </a:extLst>
                </p:cNvPr>
                <p:cNvSpPr/>
                <p:nvPr/>
              </p:nvSpPr>
              <p:spPr>
                <a:xfrm>
                  <a:off x="6392172" y="6041445"/>
                  <a:ext cx="300037" cy="31377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660182D5-8B49-9E1D-B8D3-74588AA84EA5}"/>
                    </a:ext>
                  </a:extLst>
                </p:cNvPr>
                <p:cNvSpPr/>
                <p:nvPr/>
              </p:nvSpPr>
              <p:spPr>
                <a:xfrm>
                  <a:off x="5499791" y="6316208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997006B5-82D8-F3EE-4FE6-D5DF873EBABC}"/>
                    </a:ext>
                  </a:extLst>
                </p:cNvPr>
                <p:cNvSpPr/>
                <p:nvPr/>
              </p:nvSpPr>
              <p:spPr>
                <a:xfrm>
                  <a:off x="5799828" y="6316208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BE257C70-B287-CAD9-CD7D-FEE176837EE1}"/>
                    </a:ext>
                  </a:extLst>
                </p:cNvPr>
                <p:cNvSpPr/>
                <p:nvPr/>
              </p:nvSpPr>
              <p:spPr>
                <a:xfrm>
                  <a:off x="6096000" y="6316208"/>
                  <a:ext cx="300037" cy="31377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A1729F4D-901C-46F3-4576-29070C9B4AEF}"/>
                    </a:ext>
                  </a:extLst>
                </p:cNvPr>
                <p:cNvSpPr/>
                <p:nvPr/>
              </p:nvSpPr>
              <p:spPr>
                <a:xfrm>
                  <a:off x="6392172" y="6316208"/>
                  <a:ext cx="300037" cy="31377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066D00CD-01F8-2756-48CD-BBBFB69165FE}"/>
                  </a:ext>
                </a:extLst>
              </p:cNvPr>
              <p:cNvGrpSpPr/>
              <p:nvPr/>
            </p:nvGrpSpPr>
            <p:grpSpPr>
              <a:xfrm>
                <a:off x="8998820" y="3854016"/>
                <a:ext cx="1192418" cy="588539"/>
                <a:chOff x="5499791" y="6041445"/>
                <a:chExt cx="1192418" cy="588539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0253EF2F-453E-411B-4108-2CBE02514128}"/>
                    </a:ext>
                  </a:extLst>
                </p:cNvPr>
                <p:cNvSpPr/>
                <p:nvPr/>
              </p:nvSpPr>
              <p:spPr>
                <a:xfrm>
                  <a:off x="5499791" y="6041445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8A63507A-AE09-FC3A-2175-70F78CFA2C45}"/>
                    </a:ext>
                  </a:extLst>
                </p:cNvPr>
                <p:cNvSpPr/>
                <p:nvPr/>
              </p:nvSpPr>
              <p:spPr>
                <a:xfrm>
                  <a:off x="5799828" y="6041445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D9998E37-1512-D0E8-D8C9-57A02DE4C6DC}"/>
                    </a:ext>
                  </a:extLst>
                </p:cNvPr>
                <p:cNvSpPr/>
                <p:nvPr/>
              </p:nvSpPr>
              <p:spPr>
                <a:xfrm>
                  <a:off x="6096000" y="6041445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414EEF55-BF46-AD6C-1F0A-36A50C6ABC10}"/>
                    </a:ext>
                  </a:extLst>
                </p:cNvPr>
                <p:cNvSpPr/>
                <p:nvPr/>
              </p:nvSpPr>
              <p:spPr>
                <a:xfrm>
                  <a:off x="6392172" y="6041445"/>
                  <a:ext cx="300037" cy="31377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4C6244B-9333-5C7A-68E0-48B5D2A15B1D}"/>
                    </a:ext>
                  </a:extLst>
                </p:cNvPr>
                <p:cNvSpPr/>
                <p:nvPr/>
              </p:nvSpPr>
              <p:spPr>
                <a:xfrm>
                  <a:off x="5499791" y="6316208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893F7074-0F27-E597-9316-872B1E63D44A}"/>
                    </a:ext>
                  </a:extLst>
                </p:cNvPr>
                <p:cNvSpPr/>
                <p:nvPr/>
              </p:nvSpPr>
              <p:spPr>
                <a:xfrm>
                  <a:off x="5799828" y="6316208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BD9D60C7-2FB7-29EF-7E88-DB9A6662F439}"/>
                    </a:ext>
                  </a:extLst>
                </p:cNvPr>
                <p:cNvSpPr/>
                <p:nvPr/>
              </p:nvSpPr>
              <p:spPr>
                <a:xfrm>
                  <a:off x="6096000" y="6316208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EA596439-BF12-1560-CDD7-43386F2370AF}"/>
                    </a:ext>
                  </a:extLst>
                </p:cNvPr>
                <p:cNvSpPr/>
                <p:nvPr/>
              </p:nvSpPr>
              <p:spPr>
                <a:xfrm>
                  <a:off x="6392172" y="6316208"/>
                  <a:ext cx="300037" cy="31377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AD67F2E0-5007-9B86-97BD-DDD1BF3E67D2}"/>
                </a:ext>
              </a:extLst>
            </p:cNvPr>
            <p:cNvSpPr txBox="1"/>
            <p:nvPr/>
          </p:nvSpPr>
          <p:spPr>
            <a:xfrm>
              <a:off x="7968207" y="2973123"/>
              <a:ext cx="2824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TW" altLang="en-US" sz="2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我是文豪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506CAD8E-44EB-E941-9C9D-CB02928C5927}"/>
                </a:ext>
              </a:extLst>
            </p:cNvPr>
            <p:cNvSpPr txBox="1"/>
            <p:nvPr/>
          </p:nvSpPr>
          <p:spPr>
            <a:xfrm>
              <a:off x="7324319" y="3440659"/>
              <a:ext cx="553998" cy="27363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TW" altLang="en-US" sz="2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我是文豪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81166314-8218-F767-D0D6-CDB2AECE7534}"/>
              </a:ext>
            </a:extLst>
          </p:cNvPr>
          <p:cNvGrpSpPr/>
          <p:nvPr/>
        </p:nvGrpSpPr>
        <p:grpSpPr>
          <a:xfrm>
            <a:off x="10155344" y="5877272"/>
            <a:ext cx="1909203" cy="741714"/>
            <a:chOff x="8684105" y="5877272"/>
            <a:chExt cx="1909203" cy="74171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D49688B-2AAB-BC54-2B60-875B4F19D109}"/>
                </a:ext>
              </a:extLst>
            </p:cNvPr>
            <p:cNvSpPr/>
            <p:nvPr/>
          </p:nvSpPr>
          <p:spPr>
            <a:xfrm>
              <a:off x="8684105" y="5877272"/>
              <a:ext cx="710747" cy="74171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47F697A-8182-B299-18B1-15CDC5648AA8}"/>
                </a:ext>
              </a:extLst>
            </p:cNvPr>
            <p:cNvSpPr txBox="1"/>
            <p:nvPr/>
          </p:nvSpPr>
          <p:spPr>
            <a:xfrm>
              <a:off x="9408368" y="5986519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= -inf</a:t>
              </a:r>
              <a:endParaRPr kumimoji="1" lang="zh-TW" altLang="en-US" sz="2800" b="1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1498A85-300B-AD5E-4116-27C176CDE525}"/>
              </a:ext>
            </a:extLst>
          </p:cNvPr>
          <p:cNvGrpSpPr/>
          <p:nvPr/>
        </p:nvGrpSpPr>
        <p:grpSpPr>
          <a:xfrm>
            <a:off x="8317215" y="5866576"/>
            <a:ext cx="1457782" cy="741714"/>
            <a:chOff x="6096000" y="5866576"/>
            <a:chExt cx="1457782" cy="74171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83D425F-E93A-CCC1-3FE8-AC6F5EB1AE7E}"/>
                </a:ext>
              </a:extLst>
            </p:cNvPr>
            <p:cNvSpPr/>
            <p:nvPr/>
          </p:nvSpPr>
          <p:spPr>
            <a:xfrm>
              <a:off x="6096000" y="5866576"/>
              <a:ext cx="710747" cy="7417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2E88FFEC-A5F8-494C-7402-C7A7A181411D}"/>
                </a:ext>
              </a:extLst>
            </p:cNvPr>
            <p:cNvSpPr txBox="1"/>
            <p:nvPr/>
          </p:nvSpPr>
          <p:spPr>
            <a:xfrm>
              <a:off x="6816080" y="5969655"/>
              <a:ext cx="737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b="1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= 0</a:t>
              </a:r>
              <a:endParaRPr kumimoji="1" lang="zh-TW" altLang="en-US" sz="2800" b="1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987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01040D-41D7-69E3-2C69-C782C656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7" y="-1"/>
            <a:ext cx="4962525" cy="68288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345A69-A46D-D494-3B22-DF184F4FBD28}"/>
              </a:ext>
            </a:extLst>
          </p:cNvPr>
          <p:cNvSpPr/>
          <p:nvPr/>
        </p:nvSpPr>
        <p:spPr>
          <a:xfrm>
            <a:off x="6143625" y="0"/>
            <a:ext cx="2200275" cy="6457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E36ADE0-2B52-885C-492A-33C5F74DF1E2}"/>
              </a:ext>
            </a:extLst>
          </p:cNvPr>
          <p:cNvSpPr txBox="1"/>
          <p:nvPr/>
        </p:nvSpPr>
        <p:spPr>
          <a:xfrm>
            <a:off x="4816744" y="93099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Decoder</a:t>
            </a:r>
            <a:endParaRPr kumimoji="1" lang="zh-TW" altLang="en-US" sz="20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FD59949-68EA-C147-884E-A6F25BACA6F7}"/>
              </a:ext>
            </a:extLst>
          </p:cNvPr>
          <p:cNvSpPr txBox="1"/>
          <p:nvPr/>
        </p:nvSpPr>
        <p:spPr>
          <a:xfrm>
            <a:off x="6167469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k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E9F1B60-B96C-9C8D-7195-16BAF17A9658}"/>
              </a:ext>
            </a:extLst>
          </p:cNvPr>
          <p:cNvSpPr txBox="1"/>
          <p:nvPr/>
        </p:nvSpPr>
        <p:spPr>
          <a:xfrm>
            <a:off x="6496082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v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EBA21E1-FDE0-98E9-980D-652BB835D20E}"/>
              </a:ext>
            </a:extLst>
          </p:cNvPr>
          <p:cNvSpPr txBox="1"/>
          <p:nvPr/>
        </p:nvSpPr>
        <p:spPr>
          <a:xfrm>
            <a:off x="6896132" y="2859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q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D1CDF884-C9E6-6407-3A62-13CE66E76D40}"/>
              </a:ext>
            </a:extLst>
          </p:cNvPr>
          <p:cNvCxnSpPr>
            <a:cxnSpLocks/>
          </p:cNvCxnSpPr>
          <p:nvPr/>
        </p:nvCxnSpPr>
        <p:spPr>
          <a:xfrm flipV="1">
            <a:off x="7243762" y="2329228"/>
            <a:ext cx="1963868" cy="19638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B51FCEA-0F63-CB68-1F71-1513F6E5D803}"/>
                  </a:ext>
                </a:extLst>
              </p:cNvPr>
              <p:cNvSpPr txBox="1"/>
              <p:nvPr/>
            </p:nvSpPr>
            <p:spPr>
              <a:xfrm>
                <a:off x="9192344" y="1959690"/>
                <a:ext cx="1412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4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Now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𝒐</m:t>
                        </m:r>
                      </m:e>
                      <m:sup>
                        <m: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TW" sz="24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)</a:t>
                </a:r>
                <a:endParaRPr kumimoji="1" lang="zh-TW" altLang="en-US" sz="2400" b="1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B51FCEA-0F63-CB68-1F71-1513F6E5D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4" y="1959690"/>
                <a:ext cx="1412503" cy="461665"/>
              </a:xfrm>
              <a:prstGeom prst="rect">
                <a:avLst/>
              </a:prstGeom>
              <a:blipFill>
                <a:blip r:embed="rId3"/>
                <a:stretch>
                  <a:fillRect l="-6195" t="-10811" r="-5310" b="-29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文字方塊 148">
            <a:extLst>
              <a:ext uri="{FF2B5EF4-FFF2-40B4-BE49-F238E27FC236}">
                <a16:creationId xmlns:a16="http://schemas.microsoft.com/office/drawing/2014/main" id="{73E70689-1324-FF8F-65EA-4E1E6F1C3F3A}"/>
              </a:ext>
            </a:extLst>
          </p:cNvPr>
          <p:cNvSpPr txBox="1"/>
          <p:nvPr/>
        </p:nvSpPr>
        <p:spPr>
          <a:xfrm>
            <a:off x="1421422" y="1075587"/>
            <a:ext cx="487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()</a:t>
            </a:r>
            <a:endParaRPr kumimoji="1" lang="zh-TW" altLang="en-US" sz="3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723026"/>
            <a:ext cx="0" cy="450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89" y="3429000"/>
            <a:ext cx="7056123" cy="2339638"/>
            <a:chOff x="5497802" y="2892001"/>
            <a:chExt cx="1127596" cy="2339638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92001"/>
              <a:ext cx="0" cy="60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箭頭接點 177">
              <a:extLst>
                <a:ext uri="{FF2B5EF4-FFF2-40B4-BE49-F238E27FC236}">
                  <a16:creationId xmlns:a16="http://schemas.microsoft.com/office/drawing/2014/main" id="{10446DB1-9268-F805-D8FA-AF9941521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5398" y="2892001"/>
              <a:ext cx="0" cy="60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箭頭接點 179">
              <a:extLst>
                <a:ext uri="{FF2B5EF4-FFF2-40B4-BE49-F238E27FC236}">
                  <a16:creationId xmlns:a16="http://schemas.microsoft.com/office/drawing/2014/main" id="{A006E519-C7ED-A518-3999-E17115DC8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384" y="2892001"/>
              <a:ext cx="0" cy="60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19320"/>
            <a:ext cx="600074" cy="1211817"/>
            <a:chOff x="3319406" y="4019320"/>
            <a:chExt cx="600074" cy="1211817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95BE6A0E-0D5E-1705-6D28-00BFB1AACC6D}"/>
                </a:ext>
              </a:extLst>
            </p:cNvPr>
            <p:cNvGrpSpPr/>
            <p:nvPr/>
          </p:nvGrpSpPr>
          <p:grpSpPr>
            <a:xfrm>
              <a:off x="3319406" y="4607501"/>
              <a:ext cx="600074" cy="623636"/>
              <a:chOff x="3475006" y="3429000"/>
              <a:chExt cx="600074" cy="62363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6EB7637-2A79-F0D7-3C12-811D0D50B437}"/>
                  </a:ext>
                </a:extLst>
              </p:cNvPr>
              <p:cNvSpPr/>
              <p:nvPr/>
            </p:nvSpPr>
            <p:spPr>
              <a:xfrm>
                <a:off x="3475006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6C66526-CCB9-CFD2-2E31-EFF6F474D277}"/>
                  </a:ext>
                </a:extLst>
              </p:cNvPr>
              <p:cNvSpPr/>
              <p:nvPr/>
            </p:nvSpPr>
            <p:spPr>
              <a:xfrm>
                <a:off x="3775043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851A98AC-323C-D0F9-B4A7-C2E92936448E}"/>
                  </a:ext>
                </a:extLst>
              </p:cNvPr>
              <p:cNvSpPr/>
              <p:nvPr/>
            </p:nvSpPr>
            <p:spPr>
              <a:xfrm>
                <a:off x="3475006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65C4129-8C95-85C0-2134-641B0831543D}"/>
                  </a:ext>
                </a:extLst>
              </p:cNvPr>
              <p:cNvSpPr/>
              <p:nvPr/>
            </p:nvSpPr>
            <p:spPr>
              <a:xfrm>
                <a:off x="3775043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68A954A-4E50-DC70-05E3-BE47CF7F3152}"/>
                </a:ext>
              </a:extLst>
            </p:cNvPr>
            <p:cNvSpPr/>
            <p:nvPr/>
          </p:nvSpPr>
          <p:spPr>
            <a:xfrm>
              <a:off x="3319406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FDA7757-B661-32BE-6EB2-FF1B2647DB4C}"/>
                </a:ext>
              </a:extLst>
            </p:cNvPr>
            <p:cNvSpPr/>
            <p:nvPr/>
          </p:nvSpPr>
          <p:spPr>
            <a:xfrm>
              <a:off x="3619443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34560"/>
            <a:ext cx="600074" cy="1196577"/>
            <a:chOff x="3319406" y="4034560"/>
            <a:chExt cx="600074" cy="1196577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B26AA30B-DC5F-3777-6F85-EDD33C17CAC8}"/>
                </a:ext>
              </a:extLst>
            </p:cNvPr>
            <p:cNvGrpSpPr/>
            <p:nvPr/>
          </p:nvGrpSpPr>
          <p:grpSpPr>
            <a:xfrm>
              <a:off x="3319406" y="4607501"/>
              <a:ext cx="600074" cy="623636"/>
              <a:chOff x="3475006" y="3429000"/>
              <a:chExt cx="600074" cy="623636"/>
            </a:xfrm>
          </p:grpSpPr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2B9D0AE7-A609-BFAF-6151-281E17AE19D7}"/>
                  </a:ext>
                </a:extLst>
              </p:cNvPr>
              <p:cNvSpPr/>
              <p:nvPr/>
            </p:nvSpPr>
            <p:spPr>
              <a:xfrm>
                <a:off x="3475006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F975018-CDED-FEE4-2619-8599AA2F2D02}"/>
                  </a:ext>
                </a:extLst>
              </p:cNvPr>
              <p:cNvSpPr/>
              <p:nvPr/>
            </p:nvSpPr>
            <p:spPr>
              <a:xfrm>
                <a:off x="3775043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18B1F6C-A0C2-4294-9C5A-D5F1A97AED4C}"/>
                  </a:ext>
                </a:extLst>
              </p:cNvPr>
              <p:cNvSpPr/>
              <p:nvPr/>
            </p:nvSpPr>
            <p:spPr>
              <a:xfrm>
                <a:off x="3475006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61E4286C-0B5B-09F8-B4AF-A6044D88A120}"/>
                  </a:ext>
                </a:extLst>
              </p:cNvPr>
              <p:cNvSpPr/>
              <p:nvPr/>
            </p:nvSpPr>
            <p:spPr>
              <a:xfrm>
                <a:off x="3775043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A745687-09AF-DBA4-F2C1-C487AB60007C}"/>
                </a:ext>
              </a:extLst>
            </p:cNvPr>
            <p:cNvSpPr/>
            <p:nvPr/>
          </p:nvSpPr>
          <p:spPr>
            <a:xfrm>
              <a:off x="3319406" y="40345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B48EFFC5-360B-FF0A-08C1-4CE3007C6647}"/>
                </a:ext>
              </a:extLst>
            </p:cNvPr>
            <p:cNvSpPr/>
            <p:nvPr/>
          </p:nvSpPr>
          <p:spPr>
            <a:xfrm>
              <a:off x="3619443" y="40345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19320"/>
            <a:ext cx="600074" cy="1211817"/>
            <a:chOff x="3319406" y="4019320"/>
            <a:chExt cx="600074" cy="1211817"/>
          </a:xfrm>
        </p:grpSpPr>
        <p:grpSp>
          <p:nvGrpSpPr>
            <p:cNvPr id="113" name="群組 112">
              <a:extLst>
                <a:ext uri="{FF2B5EF4-FFF2-40B4-BE49-F238E27FC236}">
                  <a16:creationId xmlns:a16="http://schemas.microsoft.com/office/drawing/2014/main" id="{98474AFE-A82F-39C9-1E7F-C4B9683D3C74}"/>
                </a:ext>
              </a:extLst>
            </p:cNvPr>
            <p:cNvGrpSpPr/>
            <p:nvPr/>
          </p:nvGrpSpPr>
          <p:grpSpPr>
            <a:xfrm>
              <a:off x="3319406" y="4607501"/>
              <a:ext cx="600074" cy="623636"/>
              <a:chOff x="3475006" y="3429000"/>
              <a:chExt cx="600074" cy="623636"/>
            </a:xfrm>
          </p:grpSpPr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B5CD1342-122A-7E55-C43C-A8C9C4A760E5}"/>
                  </a:ext>
                </a:extLst>
              </p:cNvPr>
              <p:cNvSpPr/>
              <p:nvPr/>
            </p:nvSpPr>
            <p:spPr>
              <a:xfrm>
                <a:off x="3475006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692115EF-F435-9673-81F8-420C64FBC698}"/>
                  </a:ext>
                </a:extLst>
              </p:cNvPr>
              <p:cNvSpPr/>
              <p:nvPr/>
            </p:nvSpPr>
            <p:spPr>
              <a:xfrm>
                <a:off x="3775043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38583B98-D13B-2055-DB2D-8D486457BEC2}"/>
                  </a:ext>
                </a:extLst>
              </p:cNvPr>
              <p:cNvSpPr/>
              <p:nvPr/>
            </p:nvSpPr>
            <p:spPr>
              <a:xfrm>
                <a:off x="3475006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52649ACF-87D8-020F-621A-4B53BB501C0C}"/>
                  </a:ext>
                </a:extLst>
              </p:cNvPr>
              <p:cNvSpPr/>
              <p:nvPr/>
            </p:nvSpPr>
            <p:spPr>
              <a:xfrm>
                <a:off x="3775043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88C5C6A-9E31-5BDD-3219-784285DCADC3}"/>
                </a:ext>
              </a:extLst>
            </p:cNvPr>
            <p:cNvSpPr/>
            <p:nvPr/>
          </p:nvSpPr>
          <p:spPr>
            <a:xfrm>
              <a:off x="3319406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8E8C05BA-C597-E35E-C551-601BC96897FC}"/>
                </a:ext>
              </a:extLst>
            </p:cNvPr>
            <p:cNvSpPr/>
            <p:nvPr/>
          </p:nvSpPr>
          <p:spPr>
            <a:xfrm>
              <a:off x="3619443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箭頭接點 2">
            <a:extLst>
              <a:ext uri="{FF2B5EF4-FFF2-40B4-BE49-F238E27FC236}">
                <a16:creationId xmlns:a16="http://schemas.microsoft.com/office/drawing/2014/main" id="{1FEBE158-AD52-37D0-A9DE-139466217D98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箭頭接點 4">
            <a:extLst>
              <a:ext uri="{FF2B5EF4-FFF2-40B4-BE49-F238E27FC236}">
                <a16:creationId xmlns:a16="http://schemas.microsoft.com/office/drawing/2014/main" id="{CD19E024-46D2-3162-A07C-AEA6BBEEB77D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05264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C5CD5F65-26CD-4D49-EC25-7FFA75B61CFA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981F6BE3-D5FC-4B7B-99BB-04E166E8C237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2B23D05-D09C-0F5D-0A4F-961F28B14319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29604EC9-5E02-BD5A-11E8-AB73755CB020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1897D61-4573-905B-1C71-E5105C354A62}"/>
                  </a:ext>
                </a:extLst>
              </p:cNvPr>
              <p:cNvSpPr txBox="1"/>
              <p:nvPr/>
            </p:nvSpPr>
            <p:spPr>
              <a:xfrm>
                <a:off x="7856925" y="99905"/>
                <a:ext cx="4230069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1897D61-4573-905B-1C71-E5105C354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925" y="99905"/>
                <a:ext cx="4230069" cy="592791"/>
              </a:xfrm>
              <a:prstGeom prst="rect">
                <a:avLst/>
              </a:prstGeom>
              <a:blipFill>
                <a:blip r:embed="rId6"/>
                <a:stretch>
                  <a:fillRect l="-898" r="-1497" b="-145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267D86D1-6F00-DE5A-AE4F-09B348D44153}"/>
              </a:ext>
            </a:extLst>
          </p:cNvPr>
          <p:cNvGrpSpPr/>
          <p:nvPr/>
        </p:nvGrpSpPr>
        <p:grpSpPr>
          <a:xfrm>
            <a:off x="1631505" y="2420888"/>
            <a:ext cx="1141847" cy="922436"/>
            <a:chOff x="1520982" y="2205881"/>
            <a:chExt cx="1141847" cy="922436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6DEA7E5-7195-3625-56A9-9ABD8F4EDFB0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22436"/>
              <a:chOff x="2062754" y="2205881"/>
              <a:chExt cx="600075" cy="92243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82AE307-5E28-3F23-C4B4-0A131B2E6683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CFB42A1-B7B6-16CF-19B7-916F098F8C85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9E3997F-F810-0804-3D7F-1CF5F762719A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B9C1D6E-B28C-C0D0-1BFB-4B751B6E4103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6C3BBAF2-8C0D-E5FB-1245-EC607EA1943C}"/>
                  </a:ext>
                </a:extLst>
              </p:cNvPr>
              <p:cNvSpPr/>
              <p:nvPr/>
            </p:nvSpPr>
            <p:spPr>
              <a:xfrm>
                <a:off x="2062754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EECA5EAB-A0A9-8E02-C40A-F5286397F377}"/>
                  </a:ext>
                </a:extLst>
              </p:cNvPr>
              <p:cNvSpPr/>
              <p:nvPr/>
            </p:nvSpPr>
            <p:spPr>
              <a:xfrm>
                <a:off x="2362792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D2C43E8-A400-F6BA-0263-78B355575138}"/>
                    </a:ext>
                  </a:extLst>
                </p:cNvPr>
                <p:cNvSpPr txBox="1"/>
                <p:nvPr/>
              </p:nvSpPr>
              <p:spPr>
                <a:xfrm>
                  <a:off x="1520982" y="248462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D2C43E8-A400-F6BA-0263-78B355575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484621"/>
                  <a:ext cx="659637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6EC4D4A-2021-FA0D-F8F2-C4585878C39B}"/>
              </a:ext>
            </a:extLst>
          </p:cNvPr>
          <p:cNvGrpSpPr/>
          <p:nvPr/>
        </p:nvGrpSpPr>
        <p:grpSpPr>
          <a:xfrm rot="5400000">
            <a:off x="5440570" y="2139676"/>
            <a:ext cx="600075" cy="1589655"/>
            <a:chOff x="2062754" y="2205881"/>
            <a:chExt cx="600075" cy="1589655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2EE8EEE5-56F6-B907-1AC0-72B3118A72C7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07196"/>
              <a:chOff x="2062754" y="2205881"/>
              <a:chExt cx="600075" cy="907196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66BAB79-90D8-D467-DF92-AF89D73C9557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27844C2-FB9A-B72E-B6E5-58F698F205D4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A1C469D-4BC9-1613-45FF-87039B674687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3F12587-BD9E-6587-C31B-7F0577D51194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89DC635A-09E0-64F3-24AD-FFAB500F8F7A}"/>
                  </a:ext>
                </a:extLst>
              </p:cNvPr>
              <p:cNvSpPr/>
              <p:nvPr/>
            </p:nvSpPr>
            <p:spPr>
              <a:xfrm>
                <a:off x="2062754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392B24BC-10F9-436C-1D4D-09C3F6FBB0BA}"/>
                  </a:ext>
                </a:extLst>
              </p:cNvPr>
              <p:cNvSpPr/>
              <p:nvPr/>
            </p:nvSpPr>
            <p:spPr>
              <a:xfrm>
                <a:off x="2362792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69BDDBD-DD12-519F-3A6B-9A9C96959460}"/>
                    </a:ext>
                  </a:extLst>
                </p:cNvPr>
                <p:cNvSpPr txBox="1"/>
                <p:nvPr/>
              </p:nvSpPr>
              <p:spPr>
                <a:xfrm rot="16200000">
                  <a:off x="2067651" y="3281052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69BDDBD-DD12-519F-3A6B-9A9C96959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067651" y="3281052"/>
                  <a:ext cx="65963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CA34D9F-E206-CA2D-8CC9-21747EE2CB51}"/>
              </a:ext>
            </a:extLst>
          </p:cNvPr>
          <p:cNvGrpSpPr/>
          <p:nvPr/>
        </p:nvGrpSpPr>
        <p:grpSpPr>
          <a:xfrm>
            <a:off x="8574813" y="2451132"/>
            <a:ext cx="1141847" cy="907196"/>
            <a:chOff x="1520982" y="2205881"/>
            <a:chExt cx="1141847" cy="907196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2192D7C4-6B45-7726-2EEB-9F2FF61EE6B3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07196"/>
              <a:chOff x="2062754" y="2205881"/>
              <a:chExt cx="600075" cy="907196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954972A-FB8C-E683-9EA9-8A82ACCBB652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011C0B-A68C-CBE5-91E2-BD4A7DFF96F3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40C757-C542-4894-327D-F58295D9FDE5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BE6A481D-8839-C845-807D-02C33120F476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A1962474-3BBB-3D39-00F9-9FE9BDB2A1BD}"/>
                  </a:ext>
                </a:extLst>
              </p:cNvPr>
              <p:cNvSpPr/>
              <p:nvPr/>
            </p:nvSpPr>
            <p:spPr>
              <a:xfrm>
                <a:off x="2062754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C50243B8-163C-475C-4443-92DCA296B6AE}"/>
                  </a:ext>
                </a:extLst>
              </p:cNvPr>
              <p:cNvSpPr/>
              <p:nvPr/>
            </p:nvSpPr>
            <p:spPr>
              <a:xfrm>
                <a:off x="2362792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0AA5ACD-A133-40D7-2C3E-83B89D82973E}"/>
                    </a:ext>
                  </a:extLst>
                </p:cNvPr>
                <p:cNvSpPr txBox="1"/>
                <p:nvPr/>
              </p:nvSpPr>
              <p:spPr>
                <a:xfrm>
                  <a:off x="1520982" y="2463669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0AA5ACD-A133-40D7-2C3E-83B89D82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463669"/>
                  <a:ext cx="65963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83AF9E31-62CE-2CB9-BA5D-5B2C008FB68D}"/>
              </a:ext>
            </a:extLst>
          </p:cNvPr>
          <p:cNvGrpSpPr/>
          <p:nvPr/>
        </p:nvGrpSpPr>
        <p:grpSpPr>
          <a:xfrm>
            <a:off x="4630564" y="337094"/>
            <a:ext cx="889635" cy="922436"/>
            <a:chOff x="2062754" y="2205881"/>
            <a:chExt cx="889635" cy="922436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C9528570-040F-7E30-3CC1-75757F3A4268}"/>
                </a:ext>
              </a:extLst>
            </p:cNvPr>
            <p:cNvSpPr/>
            <p:nvPr/>
          </p:nvSpPr>
          <p:spPr>
            <a:xfrm>
              <a:off x="2062754" y="2205881"/>
              <a:ext cx="300037" cy="3137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C3A42FE-0D86-8048-FA64-DC69ED792814}"/>
                </a:ext>
              </a:extLst>
            </p:cNvPr>
            <p:cNvSpPr/>
            <p:nvPr/>
          </p:nvSpPr>
          <p:spPr>
            <a:xfrm>
              <a:off x="2362792" y="2205881"/>
              <a:ext cx="300037" cy="31377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D74F8330-1D86-DFE7-2B2E-79E9AA721C1F}"/>
                </a:ext>
              </a:extLst>
            </p:cNvPr>
            <p:cNvSpPr/>
            <p:nvPr/>
          </p:nvSpPr>
          <p:spPr>
            <a:xfrm>
              <a:off x="2062754" y="2524981"/>
              <a:ext cx="300037" cy="3137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178CD83D-BD8D-FA2B-D9C6-BB308008BB39}"/>
                </a:ext>
              </a:extLst>
            </p:cNvPr>
            <p:cNvSpPr/>
            <p:nvPr/>
          </p:nvSpPr>
          <p:spPr>
            <a:xfrm>
              <a:off x="2362792" y="2524981"/>
              <a:ext cx="300037" cy="3137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F937C926-D92D-49F0-4424-BB9A2E423BD3}"/>
                </a:ext>
              </a:extLst>
            </p:cNvPr>
            <p:cNvSpPr/>
            <p:nvPr/>
          </p:nvSpPr>
          <p:spPr>
            <a:xfrm>
              <a:off x="2652352" y="2205881"/>
              <a:ext cx="300037" cy="31377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869FBF3A-8D58-7338-96F7-33643742303E}"/>
                </a:ext>
              </a:extLst>
            </p:cNvPr>
            <p:cNvSpPr/>
            <p:nvPr/>
          </p:nvSpPr>
          <p:spPr>
            <a:xfrm>
              <a:off x="2652352" y="2525921"/>
              <a:ext cx="300037" cy="31377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DA4FCCFA-3667-18A2-55B2-64F682D5CBAE}"/>
                </a:ext>
              </a:extLst>
            </p:cNvPr>
            <p:cNvSpPr/>
            <p:nvPr/>
          </p:nvSpPr>
          <p:spPr>
            <a:xfrm>
              <a:off x="2062754" y="2814541"/>
              <a:ext cx="300037" cy="3137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1EC295AA-C7B3-29F9-5E8C-07F7E887C170}"/>
                </a:ext>
              </a:extLst>
            </p:cNvPr>
            <p:cNvSpPr/>
            <p:nvPr/>
          </p:nvSpPr>
          <p:spPr>
            <a:xfrm>
              <a:off x="2362792" y="2814541"/>
              <a:ext cx="300037" cy="3137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B7588EE4-06E8-A0E0-4705-295DC29CFF4E}"/>
                </a:ext>
              </a:extLst>
            </p:cNvPr>
            <p:cNvSpPr/>
            <p:nvPr/>
          </p:nvSpPr>
          <p:spPr>
            <a:xfrm>
              <a:off x="2652352" y="2814541"/>
              <a:ext cx="300037" cy="31377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A16F138E-CEEF-61C5-513E-1E57B7E8770B}"/>
                  </a:ext>
                </a:extLst>
              </p:cNvPr>
              <p:cNvSpPr txBox="1"/>
              <p:nvPr/>
            </p:nvSpPr>
            <p:spPr>
              <a:xfrm>
                <a:off x="2639616" y="620688"/>
                <a:ext cx="381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A16F138E-CEEF-61C5-513E-1E57B7E8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620688"/>
                <a:ext cx="3818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5433EB85-8648-458D-8B0A-E23A1FD347E3}"/>
                  </a:ext>
                </a:extLst>
              </p:cNvPr>
              <p:cNvSpPr txBox="1"/>
              <p:nvPr/>
            </p:nvSpPr>
            <p:spPr>
              <a:xfrm>
                <a:off x="4151784" y="683404"/>
                <a:ext cx="381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5433EB85-8648-458D-8B0A-E23A1FD34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683404"/>
                <a:ext cx="3818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線接點 145">
            <a:extLst>
              <a:ext uri="{FF2B5EF4-FFF2-40B4-BE49-F238E27FC236}">
                <a16:creationId xmlns:a16="http://schemas.microsoft.com/office/drawing/2014/main" id="{356795CF-51C9-9B92-8884-FD0BF096817A}"/>
              </a:ext>
            </a:extLst>
          </p:cNvPr>
          <p:cNvCxnSpPr>
            <a:cxnSpLocks/>
          </p:cNvCxnSpPr>
          <p:nvPr/>
        </p:nvCxnSpPr>
        <p:spPr>
          <a:xfrm>
            <a:off x="1660223" y="1403162"/>
            <a:ext cx="42684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58560AC9-B5DB-554F-320F-764D8B78CB34}"/>
                  </a:ext>
                </a:extLst>
              </p:cNvPr>
              <p:cNvSpPr txBox="1"/>
              <p:nvPr/>
            </p:nvSpPr>
            <p:spPr>
              <a:xfrm>
                <a:off x="4178399" y="1619186"/>
                <a:ext cx="333425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i="1" smtClean="0"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58560AC9-B5DB-554F-320F-764D8B78C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99" y="1619186"/>
                <a:ext cx="333425" cy="297646"/>
              </a:xfrm>
              <a:prstGeom prst="rect">
                <a:avLst/>
              </a:prstGeom>
              <a:blipFill>
                <a:blip r:embed="rId12"/>
                <a:stretch>
                  <a:fillRect l="-21429" t="-12500" r="-1428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文字方塊 149">
            <a:extLst>
              <a:ext uri="{FF2B5EF4-FFF2-40B4-BE49-F238E27FC236}">
                <a16:creationId xmlns:a16="http://schemas.microsoft.com/office/drawing/2014/main" id="{1AC42548-8AAC-5183-AEA2-485E5EFF70B9}"/>
              </a:ext>
            </a:extLst>
          </p:cNvPr>
          <p:cNvSpPr txBox="1"/>
          <p:nvPr/>
        </p:nvSpPr>
        <p:spPr>
          <a:xfrm>
            <a:off x="47328" y="108448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softmax</a:t>
            </a:r>
            <a:endParaRPr kumimoji="1" lang="zh-TW" altLang="en-US" sz="24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51" name="肘形接點 150">
            <a:extLst>
              <a:ext uri="{FF2B5EF4-FFF2-40B4-BE49-F238E27FC236}">
                <a16:creationId xmlns:a16="http://schemas.microsoft.com/office/drawing/2014/main" id="{C1AB7196-AE7D-A74D-8790-18335942BD53}"/>
              </a:ext>
            </a:extLst>
          </p:cNvPr>
          <p:cNvCxnSpPr>
            <a:cxnSpLocks/>
          </p:cNvCxnSpPr>
          <p:nvPr/>
        </p:nvCxnSpPr>
        <p:spPr>
          <a:xfrm rot="10800000">
            <a:off x="7032107" y="531300"/>
            <a:ext cx="2376265" cy="2057174"/>
          </a:xfrm>
          <a:prstGeom prst="bentConnector3">
            <a:avLst>
              <a:gd name="adj1" fmla="val -2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>
            <a:extLst>
              <a:ext uri="{FF2B5EF4-FFF2-40B4-BE49-F238E27FC236}">
                <a16:creationId xmlns:a16="http://schemas.microsoft.com/office/drawing/2014/main" id="{8056586D-157F-1A98-5D5C-39986990C674}"/>
              </a:ext>
            </a:extLst>
          </p:cNvPr>
          <p:cNvCxnSpPr>
            <a:cxnSpLocks/>
          </p:cNvCxnSpPr>
          <p:nvPr/>
        </p:nvCxnSpPr>
        <p:spPr>
          <a:xfrm>
            <a:off x="6312024" y="1693469"/>
            <a:ext cx="3123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橢圓 152">
            <a:extLst>
              <a:ext uri="{FF2B5EF4-FFF2-40B4-BE49-F238E27FC236}">
                <a16:creationId xmlns:a16="http://schemas.microsoft.com/office/drawing/2014/main" id="{9537C11D-E169-2B35-F754-CEDB9795E659}"/>
              </a:ext>
            </a:extLst>
          </p:cNvPr>
          <p:cNvSpPr/>
          <p:nvPr/>
        </p:nvSpPr>
        <p:spPr>
          <a:xfrm>
            <a:off x="9264352" y="1543450"/>
            <a:ext cx="300038" cy="300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X</a:t>
            </a:r>
            <a:endParaRPr kumimoji="1" lang="zh-TW" altLang="en-US" dirty="0"/>
          </a:p>
        </p:txBody>
      </p:sp>
      <p:grpSp>
        <p:nvGrpSpPr>
          <p:cNvPr id="154" name="群組 153">
            <a:extLst>
              <a:ext uri="{FF2B5EF4-FFF2-40B4-BE49-F238E27FC236}">
                <a16:creationId xmlns:a16="http://schemas.microsoft.com/office/drawing/2014/main" id="{37445198-4E0B-BF5F-F5AD-A22E18B11EB4}"/>
              </a:ext>
            </a:extLst>
          </p:cNvPr>
          <p:cNvGrpSpPr/>
          <p:nvPr/>
        </p:nvGrpSpPr>
        <p:grpSpPr>
          <a:xfrm>
            <a:off x="5951984" y="217524"/>
            <a:ext cx="1080120" cy="932901"/>
            <a:chOff x="5340321" y="46656"/>
            <a:chExt cx="1080120" cy="932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B330D9A0-D120-D5E9-8FDC-D2A9EFC6C49E}"/>
                    </a:ext>
                  </a:extLst>
                </p:cNvPr>
                <p:cNvSpPr txBox="1"/>
                <p:nvPr/>
              </p:nvSpPr>
              <p:spPr>
                <a:xfrm>
                  <a:off x="5340321" y="296512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B330D9A0-D120-D5E9-8FDC-D2A9EFC6C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321" y="296512"/>
                  <a:ext cx="65963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6" name="群組 155">
              <a:extLst>
                <a:ext uri="{FF2B5EF4-FFF2-40B4-BE49-F238E27FC236}">
                  <a16:creationId xmlns:a16="http://schemas.microsoft.com/office/drawing/2014/main" id="{468C399B-75CA-01EF-590E-AAB4250C7C35}"/>
                </a:ext>
              </a:extLst>
            </p:cNvPr>
            <p:cNvGrpSpPr/>
            <p:nvPr/>
          </p:nvGrpSpPr>
          <p:grpSpPr>
            <a:xfrm>
              <a:off x="5820366" y="46656"/>
              <a:ext cx="600075" cy="932901"/>
              <a:chOff x="5820366" y="46656"/>
              <a:chExt cx="600075" cy="932901"/>
            </a:xfrm>
          </p:grpSpPr>
          <p:grpSp>
            <p:nvGrpSpPr>
              <p:cNvPr id="157" name="群組 156">
                <a:extLst>
                  <a:ext uri="{FF2B5EF4-FFF2-40B4-BE49-F238E27FC236}">
                    <a16:creationId xmlns:a16="http://schemas.microsoft.com/office/drawing/2014/main" id="{9718A65E-D19B-1E40-18D8-31EC544A3127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D5B2083C-3619-C17E-71F7-4CD8C93C7F92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40A3B450-E0F3-3EEB-88B3-F7C0C46FC782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58" name="群組 157">
                <a:extLst>
                  <a:ext uri="{FF2B5EF4-FFF2-40B4-BE49-F238E27FC236}">
                    <a16:creationId xmlns:a16="http://schemas.microsoft.com/office/drawing/2014/main" id="{7DCA04CA-C3B1-E4DE-1DF1-7803755745EA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618576"/>
                <a:chOff x="5820366" y="2547623"/>
                <a:chExt cx="600075" cy="618576"/>
              </a:xfrm>
            </p:grpSpPr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BC510665-D7CC-816B-D8D5-80020C2DEDC3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18F7ADF8-6631-61BB-7672-19FE38ECB4B3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B1AEA58A-8A61-34FA-537D-BE9BA9A7E189}"/>
                    </a:ext>
                  </a:extLst>
                </p:cNvPr>
                <p:cNvSpPr/>
                <p:nvPr/>
              </p:nvSpPr>
              <p:spPr>
                <a:xfrm>
                  <a:off x="5820366" y="28524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DA9D76CC-68F0-E63D-3E40-2D1FDBC33FE3}"/>
                    </a:ext>
                  </a:extLst>
                </p:cNvPr>
                <p:cNvSpPr/>
                <p:nvPr/>
              </p:nvSpPr>
              <p:spPr>
                <a:xfrm>
                  <a:off x="6120404" y="28524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A97AD3D3-E173-2A7F-E290-8AF6B02AD126}"/>
              </a:ext>
            </a:extLst>
          </p:cNvPr>
          <p:cNvGrpSpPr/>
          <p:nvPr/>
        </p:nvGrpSpPr>
        <p:grpSpPr>
          <a:xfrm>
            <a:off x="4973235" y="4144104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字方塊 183">
                  <a:extLst>
                    <a:ext uri="{FF2B5EF4-FFF2-40B4-BE49-F238E27FC236}">
                      <a16:creationId xmlns:a16="http://schemas.microsoft.com/office/drawing/2014/main" id="{7180E52D-B42F-558D-6EB2-ED68AA8CDBBF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文字方塊 183">
                  <a:extLst>
                    <a:ext uri="{FF2B5EF4-FFF2-40B4-BE49-F238E27FC236}">
                      <a16:creationId xmlns:a16="http://schemas.microsoft.com/office/drawing/2014/main" id="{7180E52D-B42F-558D-6EB2-ED68AA8CD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5" name="群組 184">
              <a:extLst>
                <a:ext uri="{FF2B5EF4-FFF2-40B4-BE49-F238E27FC236}">
                  <a16:creationId xmlns:a16="http://schemas.microsoft.com/office/drawing/2014/main" id="{E7F1A121-8DED-F73A-30DD-85EEC7789CE4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7DB6084F-D958-3EE8-4A76-0CF9708E7749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9A45EC6B-CFC0-A891-31BC-71FB61B12A14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1D03AEFC-6CD9-0152-0CED-E031E21C076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BFA172F4-60EA-37BE-B4F6-973BC4A0A4E8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32596D8B-CA90-085B-7ABB-5F03B92EA6F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67A7F20F-59F5-F879-3A58-17A88CEB679A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15CBC789-A79E-95E9-44BB-039E17391423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907C81D1-F59B-AC81-6138-0D4B0D8BDC60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4B7745AB-66CC-5488-8C20-8445E526E608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6D45C56E-1D03-2EF4-84C3-ACFD0F04FD21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29CC63F9-F9AB-FB9B-BE2D-C42685EE9C4F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3DE486C7-C58A-0CA4-8362-960E8A075BEF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198" name="群組 197">
            <a:extLst>
              <a:ext uri="{FF2B5EF4-FFF2-40B4-BE49-F238E27FC236}">
                <a16:creationId xmlns:a16="http://schemas.microsoft.com/office/drawing/2014/main" id="{108256B8-208B-C76E-44DB-F89BF12BE9FE}"/>
              </a:ext>
            </a:extLst>
          </p:cNvPr>
          <p:cNvGrpSpPr/>
          <p:nvPr/>
        </p:nvGrpSpPr>
        <p:grpSpPr>
          <a:xfrm>
            <a:off x="8337466" y="4149080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文字方塊 198">
                  <a:extLst>
                    <a:ext uri="{FF2B5EF4-FFF2-40B4-BE49-F238E27FC236}">
                      <a16:creationId xmlns:a16="http://schemas.microsoft.com/office/drawing/2014/main" id="{7AD29539-FD1B-3CC6-6EEC-C26A2AA299CB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文字方塊 198">
                  <a:extLst>
                    <a:ext uri="{FF2B5EF4-FFF2-40B4-BE49-F238E27FC236}">
                      <a16:creationId xmlns:a16="http://schemas.microsoft.com/office/drawing/2014/main" id="{7AD29539-FD1B-3CC6-6EEC-C26A2AA29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0" name="群組 199">
              <a:extLst>
                <a:ext uri="{FF2B5EF4-FFF2-40B4-BE49-F238E27FC236}">
                  <a16:creationId xmlns:a16="http://schemas.microsoft.com/office/drawing/2014/main" id="{FC13315E-F972-473D-913A-5A0C9CAC8FDB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1AE6A758-FF1F-95B9-1A24-319C8575FC6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C3F519FB-6CA4-7746-E4B9-7C65C2A2FB95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3" name="矩形 202">
                <a:extLst>
                  <a:ext uri="{FF2B5EF4-FFF2-40B4-BE49-F238E27FC236}">
                    <a16:creationId xmlns:a16="http://schemas.microsoft.com/office/drawing/2014/main" id="{E007579D-F456-3821-6F07-0F4B96BBC3F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B660F7CF-083B-81D6-6FE0-85B9ED982382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60EC6D8A-E086-F2C1-36F2-6A2411C8E7F5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44490DD4-7D07-61D6-0D23-4679A5611279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E041E348-529B-7367-4EC3-2DAD734C5D5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94A1FC69-740E-51C4-6E14-1A02B7C0337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45502220-556D-F8A3-F805-BAD1692D48F3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C1760836-6913-2FAA-22E3-24C2603589E4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70803635-FEBF-8B21-4E35-836226BFAF7F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F59FE5B2-E2C5-F81A-BDF6-25AC1F8A9CB4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13" name="群組 212">
            <a:extLst>
              <a:ext uri="{FF2B5EF4-FFF2-40B4-BE49-F238E27FC236}">
                <a16:creationId xmlns:a16="http://schemas.microsoft.com/office/drawing/2014/main" id="{87DC608D-1772-0187-EDCA-BCE773DF0078}"/>
              </a:ext>
            </a:extLst>
          </p:cNvPr>
          <p:cNvGrpSpPr/>
          <p:nvPr/>
        </p:nvGrpSpPr>
        <p:grpSpPr>
          <a:xfrm>
            <a:off x="1199456" y="4149080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>
                  <a:extLst>
                    <a:ext uri="{FF2B5EF4-FFF2-40B4-BE49-F238E27FC236}">
                      <a16:creationId xmlns:a16="http://schemas.microsoft.com/office/drawing/2014/main" id="{C5654FD9-251B-BE6A-E45C-4628F9C6AB2D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kumimoji="1" lang="en-US" altLang="zh-TW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文字方塊 213">
                  <a:extLst>
                    <a:ext uri="{FF2B5EF4-FFF2-40B4-BE49-F238E27FC236}">
                      <a16:creationId xmlns:a16="http://schemas.microsoft.com/office/drawing/2014/main" id="{C5654FD9-251B-BE6A-E45C-4628F9C6A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5" name="群組 214">
              <a:extLst>
                <a:ext uri="{FF2B5EF4-FFF2-40B4-BE49-F238E27FC236}">
                  <a16:creationId xmlns:a16="http://schemas.microsoft.com/office/drawing/2014/main" id="{7FD8E003-10D1-3460-DFE9-17365579B041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896A80A6-5CD7-E143-8A40-3C430C13F629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7C507826-473E-C279-4260-DF9D025C41A7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85CC445E-BB79-EA03-1093-2FCBA0F3A8C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49FD76DA-1607-EF8C-9F97-155B181F6AB4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10133F55-63FA-200B-8AE5-9D45718B004D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1F7297CC-8A14-1CD5-8B76-22576F970E40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D8307175-AB31-8CDD-1D84-99741DF43F2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F3F12EC2-7675-CE3F-4734-36489D58B47F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DAACA3AB-849C-B2D9-F6C7-42B9B98D86B2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9865BDF-EDB9-3505-8769-E243EBD905C1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FA0F3E20-DE10-B35C-60A2-E9BE4177DFBA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E0188252-8A5B-78E9-CBE5-8FA337B8D848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39" name="群組 238">
            <a:extLst>
              <a:ext uri="{FF2B5EF4-FFF2-40B4-BE49-F238E27FC236}">
                <a16:creationId xmlns:a16="http://schemas.microsoft.com/office/drawing/2014/main" id="{73FAE0D5-E37A-BD22-6271-D361EED79166}"/>
              </a:ext>
            </a:extLst>
          </p:cNvPr>
          <p:cNvGrpSpPr/>
          <p:nvPr/>
        </p:nvGrpSpPr>
        <p:grpSpPr>
          <a:xfrm>
            <a:off x="1902389" y="-27384"/>
            <a:ext cx="659637" cy="1282476"/>
            <a:chOff x="2032972" y="1845841"/>
            <a:chExt cx="659637" cy="1282476"/>
          </a:xfrm>
        </p:grpSpPr>
        <p:grpSp>
          <p:nvGrpSpPr>
            <p:cNvPr id="240" name="群組 239">
              <a:extLst>
                <a:ext uri="{FF2B5EF4-FFF2-40B4-BE49-F238E27FC236}">
                  <a16:creationId xmlns:a16="http://schemas.microsoft.com/office/drawing/2014/main" id="{BEE3426C-B2CE-2ED9-A1D5-7AAE296DD178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22436"/>
              <a:chOff x="2062754" y="2205881"/>
              <a:chExt cx="600075" cy="922436"/>
            </a:xfrm>
          </p:grpSpPr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5CAE3926-345D-E951-BB64-0E26A75A36B6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D08473EB-149B-7040-381D-F379F55E5438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161B0676-63CF-BA2E-2BC7-D2E4DDDE4B72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F56A4C20-4AD1-7895-A0E5-29DCDDA9B29A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4FA6C26B-1FD3-3148-0E00-44B6D27186C3}"/>
                  </a:ext>
                </a:extLst>
              </p:cNvPr>
              <p:cNvSpPr/>
              <p:nvPr/>
            </p:nvSpPr>
            <p:spPr>
              <a:xfrm>
                <a:off x="2062754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FE5AA694-28E6-6E18-5A0A-9EC754E0A763}"/>
                  </a:ext>
                </a:extLst>
              </p:cNvPr>
              <p:cNvSpPr/>
              <p:nvPr/>
            </p:nvSpPr>
            <p:spPr>
              <a:xfrm>
                <a:off x="2362792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797FFD97-C007-6E10-3BCA-81C7F3E0CFE2}"/>
                    </a:ext>
                  </a:extLst>
                </p:cNvPr>
                <p:cNvSpPr txBox="1"/>
                <p:nvPr/>
              </p:nvSpPr>
              <p:spPr>
                <a:xfrm>
                  <a:off x="2032972" y="184584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797FFD97-C007-6E10-3BCA-81C7F3E0C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72" y="1845841"/>
                  <a:ext cx="659637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7" name="群組 256">
            <a:extLst>
              <a:ext uri="{FF2B5EF4-FFF2-40B4-BE49-F238E27FC236}">
                <a16:creationId xmlns:a16="http://schemas.microsoft.com/office/drawing/2014/main" id="{B81B5305-D270-DAF8-A1E5-A543CF80071D}"/>
              </a:ext>
            </a:extLst>
          </p:cNvPr>
          <p:cNvGrpSpPr/>
          <p:nvPr/>
        </p:nvGrpSpPr>
        <p:grpSpPr>
          <a:xfrm rot="5400000">
            <a:off x="2971160" y="189051"/>
            <a:ext cx="964189" cy="907196"/>
            <a:chOff x="1698640" y="2205881"/>
            <a:chExt cx="964189" cy="907196"/>
          </a:xfrm>
        </p:grpSpPr>
        <p:grpSp>
          <p:nvGrpSpPr>
            <p:cNvPr id="258" name="群組 257">
              <a:extLst>
                <a:ext uri="{FF2B5EF4-FFF2-40B4-BE49-F238E27FC236}">
                  <a16:creationId xmlns:a16="http://schemas.microsoft.com/office/drawing/2014/main" id="{4E84C779-16E2-A1F0-8C28-64C40C8D50F5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07196"/>
              <a:chOff x="2062754" y="2205881"/>
              <a:chExt cx="600075" cy="907196"/>
            </a:xfrm>
          </p:grpSpPr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D22F9555-DE38-C1AE-4F01-5B8990A337F6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454749BC-6788-D990-9BBE-77C01E8A929C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ECCC0B9C-A9F4-B52D-797F-C77939F4D6EF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79B87286-704B-D664-5C3F-F9C2C80FFFB7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4" name="矩形 263">
                <a:extLst>
                  <a:ext uri="{FF2B5EF4-FFF2-40B4-BE49-F238E27FC236}">
                    <a16:creationId xmlns:a16="http://schemas.microsoft.com/office/drawing/2014/main" id="{073BCCA3-B6A8-0DA8-4C01-E0B5ACC82059}"/>
                  </a:ext>
                </a:extLst>
              </p:cNvPr>
              <p:cNvSpPr/>
              <p:nvPr/>
            </p:nvSpPr>
            <p:spPr>
              <a:xfrm>
                <a:off x="2062754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98AF5D51-7EB3-467B-9A16-3373FD92B4D1}"/>
                  </a:ext>
                </a:extLst>
              </p:cNvPr>
              <p:cNvSpPr/>
              <p:nvPr/>
            </p:nvSpPr>
            <p:spPr>
              <a:xfrm>
                <a:off x="2362792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文字方塊 258">
                  <a:extLst>
                    <a:ext uri="{FF2B5EF4-FFF2-40B4-BE49-F238E27FC236}">
                      <a16:creationId xmlns:a16="http://schemas.microsoft.com/office/drawing/2014/main" id="{AE81C366-30D8-974F-E00F-64BA61F200CD}"/>
                    </a:ext>
                  </a:extLst>
                </p:cNvPr>
                <p:cNvSpPr txBox="1"/>
                <p:nvPr/>
              </p:nvSpPr>
              <p:spPr>
                <a:xfrm rot="16200000">
                  <a:off x="1553487" y="2427783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59" name="文字方塊 258">
                  <a:extLst>
                    <a:ext uri="{FF2B5EF4-FFF2-40B4-BE49-F238E27FC236}">
                      <a16:creationId xmlns:a16="http://schemas.microsoft.com/office/drawing/2014/main" id="{AE81C366-30D8-974F-E00F-64BA61F20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53487" y="2427783"/>
                  <a:ext cx="65963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文字方塊 270">
                <a:extLst>
                  <a:ext uri="{FF2B5EF4-FFF2-40B4-BE49-F238E27FC236}">
                    <a16:creationId xmlns:a16="http://schemas.microsoft.com/office/drawing/2014/main" id="{B655B547-3E07-2690-C0EE-8F4EE0A4C481}"/>
                  </a:ext>
                </a:extLst>
              </p:cNvPr>
              <p:cNvSpPr txBox="1"/>
              <p:nvPr/>
            </p:nvSpPr>
            <p:spPr>
              <a:xfrm>
                <a:off x="4788291" y="35332"/>
                <a:ext cx="659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1" name="文字方塊 270">
                <a:extLst>
                  <a:ext uri="{FF2B5EF4-FFF2-40B4-BE49-F238E27FC236}">
                    <a16:creationId xmlns:a16="http://schemas.microsoft.com/office/drawing/2014/main" id="{B655B547-3E07-2690-C0EE-8F4EE0A4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291" y="35332"/>
                <a:ext cx="65963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7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01040D-41D7-69E3-2C69-C782C656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7" y="-1"/>
            <a:ext cx="4962525" cy="68288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345A69-A46D-D494-3B22-DF184F4FBD28}"/>
              </a:ext>
            </a:extLst>
          </p:cNvPr>
          <p:cNvSpPr/>
          <p:nvPr/>
        </p:nvSpPr>
        <p:spPr>
          <a:xfrm>
            <a:off x="6143625" y="0"/>
            <a:ext cx="2200275" cy="6457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E36ADE0-2B52-885C-492A-33C5F74DF1E2}"/>
              </a:ext>
            </a:extLst>
          </p:cNvPr>
          <p:cNvSpPr txBox="1"/>
          <p:nvPr/>
        </p:nvSpPr>
        <p:spPr>
          <a:xfrm>
            <a:off x="4816744" y="93099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Decoder</a:t>
            </a:r>
            <a:endParaRPr kumimoji="1" lang="zh-TW" altLang="en-US" sz="20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FD59949-68EA-C147-884E-A6F25BACA6F7}"/>
              </a:ext>
            </a:extLst>
          </p:cNvPr>
          <p:cNvSpPr txBox="1"/>
          <p:nvPr/>
        </p:nvSpPr>
        <p:spPr>
          <a:xfrm>
            <a:off x="6167469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k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E9F1B60-B96C-9C8D-7195-16BAF17A9658}"/>
              </a:ext>
            </a:extLst>
          </p:cNvPr>
          <p:cNvSpPr txBox="1"/>
          <p:nvPr/>
        </p:nvSpPr>
        <p:spPr>
          <a:xfrm>
            <a:off x="6496082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v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EBA21E1-FDE0-98E9-980D-652BB835D20E}"/>
              </a:ext>
            </a:extLst>
          </p:cNvPr>
          <p:cNvSpPr txBox="1"/>
          <p:nvPr/>
        </p:nvSpPr>
        <p:spPr>
          <a:xfrm>
            <a:off x="6896132" y="2859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q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D1CDF884-C9E6-6407-3A62-13CE66E76D40}"/>
              </a:ext>
            </a:extLst>
          </p:cNvPr>
          <p:cNvCxnSpPr>
            <a:cxnSpLocks/>
          </p:cNvCxnSpPr>
          <p:nvPr/>
        </p:nvCxnSpPr>
        <p:spPr>
          <a:xfrm flipV="1">
            <a:off x="7243762" y="1392657"/>
            <a:ext cx="1963868" cy="19638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B51FCEA-0F63-CB68-1F71-1513F6E5D803}"/>
                  </a:ext>
                </a:extLst>
              </p:cNvPr>
              <p:cNvSpPr txBox="1"/>
              <p:nvPr/>
            </p:nvSpPr>
            <p:spPr>
              <a:xfrm>
                <a:off x="9192344" y="1023119"/>
                <a:ext cx="13900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4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Now(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𝒐</m:t>
                        </m:r>
                      </m:e>
                      <m:sup>
                        <m: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′′</m:t>
                        </m:r>
                      </m:sup>
                    </m:sSup>
                  </m:oMath>
                </a14:m>
                <a:r>
                  <a:rPr kumimoji="1" lang="en-US" altLang="zh-TW" sz="24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)</a:t>
                </a:r>
                <a:endParaRPr kumimoji="1" lang="zh-TW" altLang="en-US" sz="2400" b="1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B51FCEA-0F63-CB68-1F71-1513F6E5D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4" y="1023119"/>
                <a:ext cx="1390061" cy="461665"/>
              </a:xfrm>
              <a:prstGeom prst="rect">
                <a:avLst/>
              </a:prstGeom>
              <a:blipFill>
                <a:blip r:embed="rId3"/>
                <a:stretch>
                  <a:fillRect l="-6306" t="-10526" r="-5405" b="-26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0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66E45-4C75-BD00-C968-66C36791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Illustration of how the model works.</a:t>
            </a:r>
            <a:endParaRPr kumimoji="1" lang="zh-TW" altLang="en-US" b="1" dirty="0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4DB9080F-FBD5-D2ED-2730-481DF424C416}"/>
              </a:ext>
            </a:extLst>
          </p:cNvPr>
          <p:cNvSpPr/>
          <p:nvPr/>
        </p:nvSpPr>
        <p:spPr>
          <a:xfrm>
            <a:off x="442913" y="3343275"/>
            <a:ext cx="1743075" cy="842963"/>
          </a:xfrm>
          <a:prstGeom prst="round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A5A89CB3-1AEB-BA2E-CA39-2FF8F22AD1B3}"/>
              </a:ext>
            </a:extLst>
          </p:cNvPr>
          <p:cNvSpPr/>
          <p:nvPr/>
        </p:nvSpPr>
        <p:spPr>
          <a:xfrm>
            <a:off x="3743325" y="2457450"/>
            <a:ext cx="4443413" cy="2586038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57B550A9-6E56-EDE5-1686-FA440FDC9737}"/>
              </a:ext>
            </a:extLst>
          </p:cNvPr>
          <p:cNvSpPr/>
          <p:nvPr/>
        </p:nvSpPr>
        <p:spPr>
          <a:xfrm>
            <a:off x="9744075" y="3328987"/>
            <a:ext cx="1743075" cy="84296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4B3682D5-A25A-9DE6-FC71-21AF93D19194}"/>
              </a:ext>
            </a:extLst>
          </p:cNvPr>
          <p:cNvCxnSpPr>
            <a:cxnSpLocks/>
          </p:cNvCxnSpPr>
          <p:nvPr/>
        </p:nvCxnSpPr>
        <p:spPr>
          <a:xfrm>
            <a:off x="8286751" y="3750469"/>
            <a:ext cx="1343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DF91890-CDEF-BFDA-0FBB-89BD007E1DA6}"/>
              </a:ext>
            </a:extLst>
          </p:cNvPr>
          <p:cNvSpPr txBox="1"/>
          <p:nvPr/>
        </p:nvSpPr>
        <p:spPr>
          <a:xfrm>
            <a:off x="442913" y="2828925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Input</a:t>
            </a:r>
            <a:endParaRPr kumimoji="1" lang="zh-TW" altLang="en-US" sz="2000" dirty="0">
              <a:solidFill>
                <a:srgbClr val="92D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A121CC-388B-EABB-AC72-70B4C79BD7E2}"/>
              </a:ext>
            </a:extLst>
          </p:cNvPr>
          <p:cNvSpPr txBox="1"/>
          <p:nvPr/>
        </p:nvSpPr>
        <p:spPr>
          <a:xfrm>
            <a:off x="9744075" y="288161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Output</a:t>
            </a:r>
            <a:endParaRPr kumimoji="1" lang="zh-TW" altLang="en-US" sz="2000" dirty="0">
              <a:solidFill>
                <a:srgbClr val="7030A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3FD05572-1CFC-1963-651A-BF9EC1047C73}"/>
              </a:ext>
            </a:extLst>
          </p:cNvPr>
          <p:cNvCxnSpPr>
            <a:cxnSpLocks/>
          </p:cNvCxnSpPr>
          <p:nvPr/>
        </p:nvCxnSpPr>
        <p:spPr>
          <a:xfrm>
            <a:off x="2386014" y="3750468"/>
            <a:ext cx="12144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F450AE4-EEE0-2CB6-5F0C-DB16C64FC8A7}"/>
              </a:ext>
            </a:extLst>
          </p:cNvPr>
          <p:cNvSpPr txBox="1"/>
          <p:nvPr/>
        </p:nvSpPr>
        <p:spPr>
          <a:xfrm>
            <a:off x="3905250" y="3503146"/>
            <a:ext cx="43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FFC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 Transformer Model</a:t>
            </a:r>
            <a:endParaRPr kumimoji="1" lang="zh-TW" altLang="en-US" sz="2800" b="1" dirty="0">
              <a:solidFill>
                <a:srgbClr val="FFC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8F86595-66CF-C891-66EA-49E899709E90}"/>
              </a:ext>
            </a:extLst>
          </p:cNvPr>
          <p:cNvSpPr txBox="1"/>
          <p:nvPr/>
        </p:nvSpPr>
        <p:spPr>
          <a:xfrm>
            <a:off x="595313" y="3564701"/>
            <a:ext cx="146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早安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8FB7048-0BA1-49E0-3216-272E8C618B47}"/>
              </a:ext>
            </a:extLst>
          </p:cNvPr>
          <p:cNvSpPr txBox="1"/>
          <p:nvPr/>
        </p:nvSpPr>
        <p:spPr>
          <a:xfrm>
            <a:off x="9891713" y="3410813"/>
            <a:ext cx="146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Ｇ</a:t>
            </a:r>
            <a:r>
              <a:rPr kumimoji="1" lang="en-US" altLang="zh-TW" sz="2000" dirty="0" err="1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ood</a:t>
            </a:r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Morning</a:t>
            </a:r>
            <a:endParaRPr kumimoji="1" lang="zh-TW" altLang="en-US" sz="2000" dirty="0">
              <a:solidFill>
                <a:srgbClr val="7030A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8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文字方塊 148">
            <a:extLst>
              <a:ext uri="{FF2B5EF4-FFF2-40B4-BE49-F238E27FC236}">
                <a16:creationId xmlns:a16="http://schemas.microsoft.com/office/drawing/2014/main" id="{73E70689-1324-FF8F-65EA-4E1E6F1C3F3A}"/>
              </a:ext>
            </a:extLst>
          </p:cNvPr>
          <p:cNvSpPr txBox="1"/>
          <p:nvPr/>
        </p:nvSpPr>
        <p:spPr>
          <a:xfrm>
            <a:off x="2561199" y="1075587"/>
            <a:ext cx="319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()</a:t>
            </a:r>
            <a:endParaRPr kumimoji="1" lang="zh-TW" altLang="en-US" sz="3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723026"/>
            <a:ext cx="0" cy="450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7585FA5-A3C9-5961-3010-BEC19B55BB8D}"/>
              </a:ext>
            </a:extLst>
          </p:cNvPr>
          <p:cNvGrpSpPr/>
          <p:nvPr/>
        </p:nvGrpSpPr>
        <p:grpSpPr>
          <a:xfrm>
            <a:off x="2362789" y="3429000"/>
            <a:ext cx="7056123" cy="2339638"/>
            <a:chOff x="5497802" y="2892001"/>
            <a:chExt cx="1127596" cy="2339638"/>
          </a:xfrm>
        </p:grpSpPr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A27028D8-22CD-36DF-0CD1-845DE36BC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599844"/>
              <a:ext cx="0" cy="505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接點 21">
              <a:extLst>
                <a:ext uri="{FF2B5EF4-FFF2-40B4-BE49-F238E27FC236}">
                  <a16:creationId xmlns:a16="http://schemas.microsoft.com/office/drawing/2014/main" id="{4412850F-E53B-AC7F-6EEF-E5D83606C8A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482000" y="4617636"/>
              <a:ext cx="631793" cy="596209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接點 22">
              <a:extLst>
                <a:ext uri="{FF2B5EF4-FFF2-40B4-BE49-F238E27FC236}">
                  <a16:creationId xmlns:a16="http://schemas.microsoft.com/office/drawing/2014/main" id="{8143C038-D80E-D036-9524-CD35FDA37E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43959" y="4651885"/>
              <a:ext cx="631795" cy="5277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線箭頭接點 139">
              <a:extLst>
                <a:ext uri="{FF2B5EF4-FFF2-40B4-BE49-F238E27FC236}">
                  <a16:creationId xmlns:a16="http://schemas.microsoft.com/office/drawing/2014/main" id="{8FA2FB1E-4DF5-9629-1C37-B51EA0B00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802" y="2892001"/>
              <a:ext cx="0" cy="60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箭頭接點 177">
              <a:extLst>
                <a:ext uri="{FF2B5EF4-FFF2-40B4-BE49-F238E27FC236}">
                  <a16:creationId xmlns:a16="http://schemas.microsoft.com/office/drawing/2014/main" id="{10446DB1-9268-F805-D8FA-AF9941521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5398" y="2892001"/>
              <a:ext cx="0" cy="60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箭頭接點 179">
              <a:extLst>
                <a:ext uri="{FF2B5EF4-FFF2-40B4-BE49-F238E27FC236}">
                  <a16:creationId xmlns:a16="http://schemas.microsoft.com/office/drawing/2014/main" id="{A006E519-C7ED-A518-3999-E17115DC8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384" y="2892001"/>
              <a:ext cx="0" cy="60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BC357FA0-F139-370F-3F6E-C1C76F7AC814}"/>
              </a:ext>
            </a:extLst>
          </p:cNvPr>
          <p:cNvGrpSpPr/>
          <p:nvPr/>
        </p:nvGrpSpPr>
        <p:grpSpPr>
          <a:xfrm>
            <a:off x="3513526" y="4019320"/>
            <a:ext cx="600074" cy="1211817"/>
            <a:chOff x="3319406" y="4019320"/>
            <a:chExt cx="600074" cy="1211817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95BE6A0E-0D5E-1705-6D28-00BFB1AACC6D}"/>
                </a:ext>
              </a:extLst>
            </p:cNvPr>
            <p:cNvGrpSpPr/>
            <p:nvPr/>
          </p:nvGrpSpPr>
          <p:grpSpPr>
            <a:xfrm>
              <a:off x="3319406" y="4607501"/>
              <a:ext cx="600074" cy="623636"/>
              <a:chOff x="3475006" y="3429000"/>
              <a:chExt cx="600074" cy="623636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6EB7637-2A79-F0D7-3C12-811D0D50B437}"/>
                  </a:ext>
                </a:extLst>
              </p:cNvPr>
              <p:cNvSpPr/>
              <p:nvPr/>
            </p:nvSpPr>
            <p:spPr>
              <a:xfrm>
                <a:off x="3475006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6C66526-CCB9-CFD2-2E31-EFF6F474D277}"/>
                  </a:ext>
                </a:extLst>
              </p:cNvPr>
              <p:cNvSpPr/>
              <p:nvPr/>
            </p:nvSpPr>
            <p:spPr>
              <a:xfrm>
                <a:off x="3775043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851A98AC-323C-D0F9-B4A7-C2E92936448E}"/>
                  </a:ext>
                </a:extLst>
              </p:cNvPr>
              <p:cNvSpPr/>
              <p:nvPr/>
            </p:nvSpPr>
            <p:spPr>
              <a:xfrm>
                <a:off x="3475006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C65C4129-8C95-85C0-2134-641B0831543D}"/>
                  </a:ext>
                </a:extLst>
              </p:cNvPr>
              <p:cNvSpPr/>
              <p:nvPr/>
            </p:nvSpPr>
            <p:spPr>
              <a:xfrm>
                <a:off x="3775043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D427CE-EF77-96C4-8A41-6521DA3CB6B6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94D94B3-F831-8A97-419A-AEFB213D0D0D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68A954A-4E50-DC70-05E3-BE47CF7F3152}"/>
                </a:ext>
              </a:extLst>
            </p:cNvPr>
            <p:cNvSpPr/>
            <p:nvPr/>
          </p:nvSpPr>
          <p:spPr>
            <a:xfrm>
              <a:off x="3319406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FDA7757-B661-32BE-6EB2-FF1B2647DB4C}"/>
                </a:ext>
              </a:extLst>
            </p:cNvPr>
            <p:cNvSpPr/>
            <p:nvPr/>
          </p:nvSpPr>
          <p:spPr>
            <a:xfrm>
              <a:off x="3619443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F6A32FE3-361D-F6E2-0E05-D5CA5280C6C5}"/>
              </a:ext>
            </a:extLst>
          </p:cNvPr>
          <p:cNvGrpSpPr/>
          <p:nvPr/>
        </p:nvGrpSpPr>
        <p:grpSpPr>
          <a:xfrm>
            <a:off x="10559098" y="4034560"/>
            <a:ext cx="600074" cy="1196577"/>
            <a:chOff x="3319406" y="4034560"/>
            <a:chExt cx="600074" cy="1196577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B26AA30B-DC5F-3777-6F85-EDD33C17CAC8}"/>
                </a:ext>
              </a:extLst>
            </p:cNvPr>
            <p:cNvGrpSpPr/>
            <p:nvPr/>
          </p:nvGrpSpPr>
          <p:grpSpPr>
            <a:xfrm>
              <a:off x="3319406" y="4607501"/>
              <a:ext cx="600074" cy="623636"/>
              <a:chOff x="3475006" y="3429000"/>
              <a:chExt cx="600074" cy="623636"/>
            </a:xfrm>
          </p:grpSpPr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2B9D0AE7-A609-BFAF-6151-281E17AE19D7}"/>
                  </a:ext>
                </a:extLst>
              </p:cNvPr>
              <p:cNvSpPr/>
              <p:nvPr/>
            </p:nvSpPr>
            <p:spPr>
              <a:xfrm>
                <a:off x="3475006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F975018-CDED-FEE4-2619-8599AA2F2D02}"/>
                  </a:ext>
                </a:extLst>
              </p:cNvPr>
              <p:cNvSpPr/>
              <p:nvPr/>
            </p:nvSpPr>
            <p:spPr>
              <a:xfrm>
                <a:off x="3775043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D18B1F6C-A0C2-4294-9C5A-D5F1A97AED4C}"/>
                  </a:ext>
                </a:extLst>
              </p:cNvPr>
              <p:cNvSpPr/>
              <p:nvPr/>
            </p:nvSpPr>
            <p:spPr>
              <a:xfrm>
                <a:off x="3475006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61E4286C-0B5B-09F8-B4AF-A6044D88A120}"/>
                  </a:ext>
                </a:extLst>
              </p:cNvPr>
              <p:cNvSpPr/>
              <p:nvPr/>
            </p:nvSpPr>
            <p:spPr>
              <a:xfrm>
                <a:off x="3775043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77F3BE6-01DF-1ABA-7949-D47BD93C76D8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F85715D-EF95-BAF1-2BE7-EE251A0EB286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A745687-09AF-DBA4-F2C1-C487AB60007C}"/>
                </a:ext>
              </a:extLst>
            </p:cNvPr>
            <p:cNvSpPr/>
            <p:nvPr/>
          </p:nvSpPr>
          <p:spPr>
            <a:xfrm>
              <a:off x="3319406" y="40345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B48EFFC5-360B-FF0A-08C1-4CE3007C6647}"/>
                </a:ext>
              </a:extLst>
            </p:cNvPr>
            <p:cNvSpPr/>
            <p:nvPr/>
          </p:nvSpPr>
          <p:spPr>
            <a:xfrm>
              <a:off x="3619443" y="40345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/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1D47036C-2B95-ED74-BDD0-D3BBC2D4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15" y="3549895"/>
                <a:ext cx="460767" cy="429541"/>
              </a:xfrm>
              <a:prstGeom prst="rect">
                <a:avLst/>
              </a:prstGeom>
              <a:blipFill>
                <a:blip r:embed="rId2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/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984D1BC-E435-F26E-FA33-9B87B3B8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90" y="3623958"/>
                <a:ext cx="460767" cy="372666"/>
              </a:xfrm>
              <a:prstGeom prst="rect">
                <a:avLst/>
              </a:prstGeom>
              <a:blipFill>
                <a:blip r:embed="rId3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EBE5517B-8D5A-BA2A-C4E7-FF53B1A9843D}"/>
              </a:ext>
            </a:extLst>
          </p:cNvPr>
          <p:cNvGrpSpPr/>
          <p:nvPr/>
        </p:nvGrpSpPr>
        <p:grpSpPr>
          <a:xfrm>
            <a:off x="7256851" y="4019320"/>
            <a:ext cx="600074" cy="1211817"/>
            <a:chOff x="3319406" y="4019320"/>
            <a:chExt cx="600074" cy="1211817"/>
          </a:xfrm>
        </p:grpSpPr>
        <p:grpSp>
          <p:nvGrpSpPr>
            <p:cNvPr id="113" name="群組 112">
              <a:extLst>
                <a:ext uri="{FF2B5EF4-FFF2-40B4-BE49-F238E27FC236}">
                  <a16:creationId xmlns:a16="http://schemas.microsoft.com/office/drawing/2014/main" id="{98474AFE-A82F-39C9-1E7F-C4B9683D3C74}"/>
                </a:ext>
              </a:extLst>
            </p:cNvPr>
            <p:cNvGrpSpPr/>
            <p:nvPr/>
          </p:nvGrpSpPr>
          <p:grpSpPr>
            <a:xfrm>
              <a:off x="3319406" y="4607501"/>
              <a:ext cx="600074" cy="623636"/>
              <a:chOff x="3475006" y="3429000"/>
              <a:chExt cx="600074" cy="623636"/>
            </a:xfrm>
          </p:grpSpPr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B5CD1342-122A-7E55-C43C-A8C9C4A760E5}"/>
                  </a:ext>
                </a:extLst>
              </p:cNvPr>
              <p:cNvSpPr/>
              <p:nvPr/>
            </p:nvSpPr>
            <p:spPr>
              <a:xfrm>
                <a:off x="3475006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692115EF-F435-9673-81F8-420C64FBC698}"/>
                  </a:ext>
                </a:extLst>
              </p:cNvPr>
              <p:cNvSpPr/>
              <p:nvPr/>
            </p:nvSpPr>
            <p:spPr>
              <a:xfrm>
                <a:off x="3775043" y="342900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38583B98-D13B-2055-DB2D-8D486457BEC2}"/>
                  </a:ext>
                </a:extLst>
              </p:cNvPr>
              <p:cNvSpPr/>
              <p:nvPr/>
            </p:nvSpPr>
            <p:spPr>
              <a:xfrm>
                <a:off x="3475006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52649ACF-87D8-020F-621A-4B53BB501C0C}"/>
                  </a:ext>
                </a:extLst>
              </p:cNvPr>
              <p:cNvSpPr/>
              <p:nvPr/>
            </p:nvSpPr>
            <p:spPr>
              <a:xfrm>
                <a:off x="3775043" y="3738860"/>
                <a:ext cx="300037" cy="313776"/>
              </a:xfrm>
              <a:prstGeom prst="rect">
                <a:avLst/>
              </a:prstGeom>
              <a:solidFill>
                <a:srgbClr val="FF79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6F50A6E-38F5-D691-B25D-8A2652EE18F2}"/>
                </a:ext>
              </a:extLst>
            </p:cNvPr>
            <p:cNvSpPr/>
            <p:nvPr/>
          </p:nvSpPr>
          <p:spPr>
            <a:xfrm>
              <a:off x="3319406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3BBD753-FF5A-3A3D-F4B3-6B2A425985C3}"/>
                </a:ext>
              </a:extLst>
            </p:cNvPr>
            <p:cNvSpPr/>
            <p:nvPr/>
          </p:nvSpPr>
          <p:spPr>
            <a:xfrm>
              <a:off x="3619443" y="433936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88C5C6A-9E31-5BDD-3219-784285DCADC3}"/>
                </a:ext>
              </a:extLst>
            </p:cNvPr>
            <p:cNvSpPr/>
            <p:nvPr/>
          </p:nvSpPr>
          <p:spPr>
            <a:xfrm>
              <a:off x="3319406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8E8C05BA-C597-E35E-C551-601BC96897FC}"/>
                </a:ext>
              </a:extLst>
            </p:cNvPr>
            <p:cNvSpPr/>
            <p:nvPr/>
          </p:nvSpPr>
          <p:spPr>
            <a:xfrm>
              <a:off x="3619443" y="4019320"/>
              <a:ext cx="300037" cy="313776"/>
            </a:xfrm>
            <a:prstGeom prst="rect">
              <a:avLst/>
            </a:prstGeom>
            <a:solidFill>
              <a:srgbClr val="FF793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/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rgbClr val="FF793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rgbClr val="FF7935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DD2C36FE-22C2-3209-E8BC-A335B999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2" y="3622354"/>
                <a:ext cx="460767" cy="374205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箭頭接點 2">
            <a:extLst>
              <a:ext uri="{FF2B5EF4-FFF2-40B4-BE49-F238E27FC236}">
                <a16:creationId xmlns:a16="http://schemas.microsoft.com/office/drawing/2014/main" id="{1FEBE158-AD52-37D0-A9DE-139466217D98}"/>
              </a:ext>
            </a:extLst>
          </p:cNvPr>
          <p:cNvCxnSpPr>
            <a:cxnSpLocks/>
          </p:cNvCxnSpPr>
          <p:nvPr/>
        </p:nvCxnSpPr>
        <p:spPr>
          <a:xfrm flipV="1">
            <a:off x="2834937" y="1997882"/>
            <a:ext cx="940574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箭頭接點 4">
            <a:extLst>
              <a:ext uri="{FF2B5EF4-FFF2-40B4-BE49-F238E27FC236}">
                <a16:creationId xmlns:a16="http://schemas.microsoft.com/office/drawing/2014/main" id="{CD19E024-46D2-3162-A07C-AEA6BBEEB77D}"/>
              </a:ext>
            </a:extLst>
          </p:cNvPr>
          <p:cNvCxnSpPr>
            <a:cxnSpLocks/>
          </p:cNvCxnSpPr>
          <p:nvPr/>
        </p:nvCxnSpPr>
        <p:spPr>
          <a:xfrm flipH="1" flipV="1">
            <a:off x="4871864" y="1997882"/>
            <a:ext cx="792088" cy="350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05264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TW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kumimoji="1" lang="zh-TW" alt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C5CD5F65-26CD-4D49-EC25-7FFA75B61CFA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981F6BE3-D5FC-4B7B-99BB-04E166E8C237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2B23D05-D09C-0F5D-0A4F-961F28B14319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29604EC9-5E02-BD5A-11E8-AB73755CB020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267D86D1-6F00-DE5A-AE4F-09B348D44153}"/>
              </a:ext>
            </a:extLst>
          </p:cNvPr>
          <p:cNvGrpSpPr/>
          <p:nvPr/>
        </p:nvGrpSpPr>
        <p:grpSpPr>
          <a:xfrm>
            <a:off x="1487488" y="2420888"/>
            <a:ext cx="1141847" cy="922436"/>
            <a:chOff x="1520982" y="2205881"/>
            <a:chExt cx="1141847" cy="922436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6DEA7E5-7195-3625-56A9-9ABD8F4EDFB0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22436"/>
              <a:chOff x="2062754" y="2205881"/>
              <a:chExt cx="600075" cy="92243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82AE307-5E28-3F23-C4B4-0A131B2E6683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CFB42A1-B7B6-16CF-19B7-916F098F8C85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9E3997F-F810-0804-3D7F-1CF5F762719A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B9C1D6E-B28C-C0D0-1BFB-4B751B6E4103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6C3BBAF2-8C0D-E5FB-1245-EC607EA1943C}"/>
                  </a:ext>
                </a:extLst>
              </p:cNvPr>
              <p:cNvSpPr/>
              <p:nvPr/>
            </p:nvSpPr>
            <p:spPr>
              <a:xfrm>
                <a:off x="2062754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EECA5EAB-A0A9-8E02-C40A-F5286397F377}"/>
                  </a:ext>
                </a:extLst>
              </p:cNvPr>
              <p:cNvSpPr/>
              <p:nvPr/>
            </p:nvSpPr>
            <p:spPr>
              <a:xfrm>
                <a:off x="2362792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D2C43E8-A400-F6BA-0263-78B355575138}"/>
                    </a:ext>
                  </a:extLst>
                </p:cNvPr>
                <p:cNvSpPr txBox="1"/>
                <p:nvPr/>
              </p:nvSpPr>
              <p:spPr>
                <a:xfrm>
                  <a:off x="1520982" y="248462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0D2C43E8-A400-F6BA-0263-78B355575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484621"/>
                  <a:ext cx="65963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6EC4D4A-2021-FA0D-F8F2-C4585878C39B}"/>
              </a:ext>
            </a:extLst>
          </p:cNvPr>
          <p:cNvGrpSpPr/>
          <p:nvPr/>
        </p:nvGrpSpPr>
        <p:grpSpPr>
          <a:xfrm rot="5400000">
            <a:off x="5448717" y="2299226"/>
            <a:ext cx="600075" cy="1270555"/>
            <a:chOff x="2062754" y="2524981"/>
            <a:chExt cx="600075" cy="1270555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2EE8EEE5-56F6-B907-1AC0-72B3118A72C7}"/>
                </a:ext>
              </a:extLst>
            </p:cNvPr>
            <p:cNvGrpSpPr/>
            <p:nvPr/>
          </p:nvGrpSpPr>
          <p:grpSpPr>
            <a:xfrm>
              <a:off x="2062754" y="2524981"/>
              <a:ext cx="600075" cy="588096"/>
              <a:chOff x="2062754" y="2524981"/>
              <a:chExt cx="600075" cy="588096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A1C469D-4BC9-1613-45FF-87039B674687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3F12587-BD9E-6587-C31B-7F0577D51194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89DC635A-09E0-64F3-24AD-FFAB500F8F7A}"/>
                  </a:ext>
                </a:extLst>
              </p:cNvPr>
              <p:cNvSpPr/>
              <p:nvPr/>
            </p:nvSpPr>
            <p:spPr>
              <a:xfrm>
                <a:off x="2062754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392B24BC-10F9-436C-1D4D-09C3F6FBB0BA}"/>
                  </a:ext>
                </a:extLst>
              </p:cNvPr>
              <p:cNvSpPr/>
              <p:nvPr/>
            </p:nvSpPr>
            <p:spPr>
              <a:xfrm>
                <a:off x="2362792" y="27993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69BDDBD-DD12-519F-3A6B-9A9C96959460}"/>
                    </a:ext>
                  </a:extLst>
                </p:cNvPr>
                <p:cNvSpPr txBox="1"/>
                <p:nvPr/>
              </p:nvSpPr>
              <p:spPr>
                <a:xfrm rot="16200000">
                  <a:off x="2067651" y="3281052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69BDDBD-DD12-519F-3A6B-9A9C96959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067651" y="3281052"/>
                  <a:ext cx="65963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CA34D9F-E206-CA2D-8CC9-21747EE2CB51}"/>
              </a:ext>
            </a:extLst>
          </p:cNvPr>
          <p:cNvGrpSpPr/>
          <p:nvPr/>
        </p:nvGrpSpPr>
        <p:grpSpPr>
          <a:xfrm>
            <a:off x="8574813" y="2652108"/>
            <a:ext cx="1141847" cy="632876"/>
            <a:chOff x="1520982" y="2205881"/>
            <a:chExt cx="1141847" cy="632876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2192D7C4-6B45-7726-2EEB-9F2FF61EE6B3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632876"/>
              <a:chOff x="2062754" y="2205881"/>
              <a:chExt cx="600075" cy="632876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954972A-FB8C-E683-9EA9-8A82ACCBB652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011C0B-A68C-CBE5-91E2-BD4A7DFF96F3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040C757-C542-4894-327D-F58295D9FDE5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BE6A481D-8839-C845-807D-02C33120F476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0AA5ACD-A133-40D7-2C3E-83B89D82973E}"/>
                    </a:ext>
                  </a:extLst>
                </p:cNvPr>
                <p:cNvSpPr txBox="1"/>
                <p:nvPr/>
              </p:nvSpPr>
              <p:spPr>
                <a:xfrm>
                  <a:off x="1520982" y="233470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0AA5ACD-A133-40D7-2C3E-83B89D829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2" y="2334701"/>
                  <a:ext cx="65963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A16F138E-CEEF-61C5-513E-1E57B7E8770B}"/>
                  </a:ext>
                </a:extLst>
              </p:cNvPr>
              <p:cNvSpPr txBox="1"/>
              <p:nvPr/>
            </p:nvSpPr>
            <p:spPr>
              <a:xfrm>
                <a:off x="3969407" y="620688"/>
                <a:ext cx="381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A16F138E-CEEF-61C5-513E-1E57B7E8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07" y="620688"/>
                <a:ext cx="3818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線接點 145">
            <a:extLst>
              <a:ext uri="{FF2B5EF4-FFF2-40B4-BE49-F238E27FC236}">
                <a16:creationId xmlns:a16="http://schemas.microsoft.com/office/drawing/2014/main" id="{356795CF-51C9-9B92-8884-FD0BF096817A}"/>
              </a:ext>
            </a:extLst>
          </p:cNvPr>
          <p:cNvCxnSpPr>
            <a:cxnSpLocks/>
          </p:cNvCxnSpPr>
          <p:nvPr/>
        </p:nvCxnSpPr>
        <p:spPr>
          <a:xfrm>
            <a:off x="2918430" y="1403162"/>
            <a:ext cx="23494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58560AC9-B5DB-554F-320F-764D8B78CB34}"/>
                  </a:ext>
                </a:extLst>
              </p:cNvPr>
              <p:cNvSpPr txBox="1"/>
              <p:nvPr/>
            </p:nvSpPr>
            <p:spPr>
              <a:xfrm>
                <a:off x="4007768" y="1619186"/>
                <a:ext cx="333425" cy="29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TW" altLang="en-US" i="1" smtClean="0"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58560AC9-B5DB-554F-320F-764D8B78C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1619186"/>
                <a:ext cx="333425" cy="297646"/>
              </a:xfrm>
              <a:prstGeom prst="rect">
                <a:avLst/>
              </a:prstGeom>
              <a:blipFill>
                <a:blip r:embed="rId10"/>
                <a:stretch>
                  <a:fillRect l="-25926" t="-12500" r="-1851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文字方塊 149">
            <a:extLst>
              <a:ext uri="{FF2B5EF4-FFF2-40B4-BE49-F238E27FC236}">
                <a16:creationId xmlns:a16="http://schemas.microsoft.com/office/drawing/2014/main" id="{1AC42548-8AAC-5183-AEA2-485E5EFF70B9}"/>
              </a:ext>
            </a:extLst>
          </p:cNvPr>
          <p:cNvSpPr txBox="1"/>
          <p:nvPr/>
        </p:nvSpPr>
        <p:spPr>
          <a:xfrm>
            <a:off x="1265522" y="108448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softmax</a:t>
            </a:r>
            <a:endParaRPr kumimoji="1" lang="zh-TW" altLang="en-US" sz="24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51" name="肘形接點 150">
            <a:extLst>
              <a:ext uri="{FF2B5EF4-FFF2-40B4-BE49-F238E27FC236}">
                <a16:creationId xmlns:a16="http://schemas.microsoft.com/office/drawing/2014/main" id="{C1AB7196-AE7D-A74D-8790-18335942BD53}"/>
              </a:ext>
            </a:extLst>
          </p:cNvPr>
          <p:cNvCxnSpPr>
            <a:cxnSpLocks/>
          </p:cNvCxnSpPr>
          <p:nvPr/>
        </p:nvCxnSpPr>
        <p:spPr>
          <a:xfrm rot="10800000">
            <a:off x="7032107" y="531300"/>
            <a:ext cx="2376265" cy="2057174"/>
          </a:xfrm>
          <a:prstGeom prst="bentConnector3">
            <a:avLst>
              <a:gd name="adj1" fmla="val -2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>
            <a:extLst>
              <a:ext uri="{FF2B5EF4-FFF2-40B4-BE49-F238E27FC236}">
                <a16:creationId xmlns:a16="http://schemas.microsoft.com/office/drawing/2014/main" id="{8056586D-157F-1A98-5D5C-39986990C674}"/>
              </a:ext>
            </a:extLst>
          </p:cNvPr>
          <p:cNvCxnSpPr>
            <a:cxnSpLocks/>
          </p:cNvCxnSpPr>
          <p:nvPr/>
        </p:nvCxnSpPr>
        <p:spPr>
          <a:xfrm>
            <a:off x="6312024" y="1693469"/>
            <a:ext cx="31230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橢圓 152">
            <a:extLst>
              <a:ext uri="{FF2B5EF4-FFF2-40B4-BE49-F238E27FC236}">
                <a16:creationId xmlns:a16="http://schemas.microsoft.com/office/drawing/2014/main" id="{9537C11D-E169-2B35-F754-CEDB9795E659}"/>
              </a:ext>
            </a:extLst>
          </p:cNvPr>
          <p:cNvSpPr/>
          <p:nvPr/>
        </p:nvSpPr>
        <p:spPr>
          <a:xfrm>
            <a:off x="9264352" y="1543450"/>
            <a:ext cx="300038" cy="300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/>
              <a:t>X</a:t>
            </a:r>
            <a:endParaRPr kumimoji="1" lang="zh-TW" altLang="en-US" dirty="0"/>
          </a:p>
        </p:txBody>
      </p:sp>
      <p:grpSp>
        <p:nvGrpSpPr>
          <p:cNvPr id="154" name="群組 153">
            <a:extLst>
              <a:ext uri="{FF2B5EF4-FFF2-40B4-BE49-F238E27FC236}">
                <a16:creationId xmlns:a16="http://schemas.microsoft.com/office/drawing/2014/main" id="{37445198-4E0B-BF5F-F5AD-A22E18B11EB4}"/>
              </a:ext>
            </a:extLst>
          </p:cNvPr>
          <p:cNvGrpSpPr/>
          <p:nvPr/>
        </p:nvGrpSpPr>
        <p:grpSpPr>
          <a:xfrm>
            <a:off x="5879976" y="44624"/>
            <a:ext cx="1080120" cy="932901"/>
            <a:chOff x="5340321" y="46656"/>
            <a:chExt cx="1080120" cy="932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B330D9A0-D120-D5E9-8FDC-D2A9EFC6C49E}"/>
                    </a:ext>
                  </a:extLst>
                </p:cNvPr>
                <p:cNvSpPr txBox="1"/>
                <p:nvPr/>
              </p:nvSpPr>
              <p:spPr>
                <a:xfrm>
                  <a:off x="5340321" y="296512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5" name="文字方塊 154">
                  <a:extLst>
                    <a:ext uri="{FF2B5EF4-FFF2-40B4-BE49-F238E27FC236}">
                      <a16:creationId xmlns:a16="http://schemas.microsoft.com/office/drawing/2014/main" id="{B330D9A0-D120-D5E9-8FDC-D2A9EFC6C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321" y="296512"/>
                  <a:ext cx="6596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6" name="群組 155">
              <a:extLst>
                <a:ext uri="{FF2B5EF4-FFF2-40B4-BE49-F238E27FC236}">
                  <a16:creationId xmlns:a16="http://schemas.microsoft.com/office/drawing/2014/main" id="{468C399B-75CA-01EF-590E-AAB4250C7C35}"/>
                </a:ext>
              </a:extLst>
            </p:cNvPr>
            <p:cNvGrpSpPr/>
            <p:nvPr/>
          </p:nvGrpSpPr>
          <p:grpSpPr>
            <a:xfrm>
              <a:off x="5820366" y="46656"/>
              <a:ext cx="600075" cy="932901"/>
              <a:chOff x="5820366" y="46656"/>
              <a:chExt cx="600075" cy="932901"/>
            </a:xfrm>
          </p:grpSpPr>
          <p:grpSp>
            <p:nvGrpSpPr>
              <p:cNvPr id="157" name="群組 156">
                <a:extLst>
                  <a:ext uri="{FF2B5EF4-FFF2-40B4-BE49-F238E27FC236}">
                    <a16:creationId xmlns:a16="http://schemas.microsoft.com/office/drawing/2014/main" id="{9718A65E-D19B-1E40-18D8-31EC544A3127}"/>
                  </a:ext>
                </a:extLst>
              </p:cNvPr>
              <p:cNvGrpSpPr/>
              <p:nvPr/>
            </p:nvGrpSpPr>
            <p:grpSpPr>
              <a:xfrm>
                <a:off x="5820366" y="46656"/>
                <a:ext cx="600075" cy="313776"/>
                <a:chOff x="5820366" y="2547623"/>
                <a:chExt cx="600075" cy="313776"/>
              </a:xfrm>
            </p:grpSpPr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D5B2083C-3619-C17E-71F7-4CD8C93C7F92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40A3B450-E0F3-3EEB-88B3-F7C0C46FC782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58" name="群組 157">
                <a:extLst>
                  <a:ext uri="{FF2B5EF4-FFF2-40B4-BE49-F238E27FC236}">
                    <a16:creationId xmlns:a16="http://schemas.microsoft.com/office/drawing/2014/main" id="{7DCA04CA-C3B1-E4DE-1DF1-7803755745EA}"/>
                  </a:ext>
                </a:extLst>
              </p:cNvPr>
              <p:cNvGrpSpPr/>
              <p:nvPr/>
            </p:nvGrpSpPr>
            <p:grpSpPr>
              <a:xfrm>
                <a:off x="5820366" y="360981"/>
                <a:ext cx="600075" cy="618576"/>
                <a:chOff x="5820366" y="2547623"/>
                <a:chExt cx="600075" cy="618576"/>
              </a:xfrm>
            </p:grpSpPr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BC510665-D7CC-816B-D8D5-80020C2DEDC3}"/>
                    </a:ext>
                  </a:extLst>
                </p:cNvPr>
                <p:cNvSpPr/>
                <p:nvPr/>
              </p:nvSpPr>
              <p:spPr>
                <a:xfrm>
                  <a:off x="5820366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18F7ADF8-6631-61BB-7672-19FE38ECB4B3}"/>
                    </a:ext>
                  </a:extLst>
                </p:cNvPr>
                <p:cNvSpPr/>
                <p:nvPr/>
              </p:nvSpPr>
              <p:spPr>
                <a:xfrm>
                  <a:off x="6120404" y="25476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B1AEA58A-8A61-34FA-537D-BE9BA9A7E189}"/>
                    </a:ext>
                  </a:extLst>
                </p:cNvPr>
                <p:cNvSpPr/>
                <p:nvPr/>
              </p:nvSpPr>
              <p:spPr>
                <a:xfrm>
                  <a:off x="5820366" y="28524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DA9D76CC-68F0-E63D-3E40-2D1FDBC33FE3}"/>
                    </a:ext>
                  </a:extLst>
                </p:cNvPr>
                <p:cNvSpPr/>
                <p:nvPr/>
              </p:nvSpPr>
              <p:spPr>
                <a:xfrm>
                  <a:off x="6120404" y="2852423"/>
                  <a:ext cx="300037" cy="3137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</p:grpSp>
      <p:grpSp>
        <p:nvGrpSpPr>
          <p:cNvPr id="213" name="群組 212">
            <a:extLst>
              <a:ext uri="{FF2B5EF4-FFF2-40B4-BE49-F238E27FC236}">
                <a16:creationId xmlns:a16="http://schemas.microsoft.com/office/drawing/2014/main" id="{87DC608D-1772-0187-EDCA-BCE773DF0078}"/>
              </a:ext>
            </a:extLst>
          </p:cNvPr>
          <p:cNvGrpSpPr/>
          <p:nvPr/>
        </p:nvGrpSpPr>
        <p:grpSpPr>
          <a:xfrm>
            <a:off x="1199456" y="4149080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>
                  <a:extLst>
                    <a:ext uri="{FF2B5EF4-FFF2-40B4-BE49-F238E27FC236}">
                      <a16:creationId xmlns:a16="http://schemas.microsoft.com/office/drawing/2014/main" id="{C5654FD9-251B-BE6A-E45C-4628F9C6AB2D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TW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oMath>
                    </m:oMathPara>
                  </a14:m>
                  <a:endParaRPr kumimoji="1" lang="zh-TW" alt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文字方塊 213">
                  <a:extLst>
                    <a:ext uri="{FF2B5EF4-FFF2-40B4-BE49-F238E27FC236}">
                      <a16:creationId xmlns:a16="http://schemas.microsoft.com/office/drawing/2014/main" id="{C5654FD9-251B-BE6A-E45C-4628F9C6A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5" name="群組 214">
              <a:extLst>
                <a:ext uri="{FF2B5EF4-FFF2-40B4-BE49-F238E27FC236}">
                  <a16:creationId xmlns:a16="http://schemas.microsoft.com/office/drawing/2014/main" id="{7FD8E003-10D1-3460-DFE9-17365579B041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896A80A6-5CD7-E143-8A40-3C430C13F629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7C507826-473E-C279-4260-DF9D025C41A7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85CC445E-BB79-EA03-1093-2FCBA0F3A8CD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19" name="矩形 218">
                <a:extLst>
                  <a:ext uri="{FF2B5EF4-FFF2-40B4-BE49-F238E27FC236}">
                    <a16:creationId xmlns:a16="http://schemas.microsoft.com/office/drawing/2014/main" id="{49FD76DA-1607-EF8C-9F97-155B181F6AB4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10133F55-63FA-200B-8AE5-9D45718B004D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1F7297CC-8A14-1CD5-8B76-22576F970E40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D8307175-AB31-8CDD-1D84-99741DF43F29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F3F12EC2-7675-CE3F-4734-36489D58B47F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DAACA3AB-849C-B2D9-F6C7-42B9B98D86B2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9865BDF-EDB9-3505-8769-E243EBD905C1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FA0F3E20-DE10-B35C-60A2-E9BE4177DFBA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27" name="矩形 226">
                <a:extLst>
                  <a:ext uri="{FF2B5EF4-FFF2-40B4-BE49-F238E27FC236}">
                    <a16:creationId xmlns:a16="http://schemas.microsoft.com/office/drawing/2014/main" id="{E0188252-8A5B-78E9-CBE5-8FA337B8D848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239" name="群組 238">
            <a:extLst>
              <a:ext uri="{FF2B5EF4-FFF2-40B4-BE49-F238E27FC236}">
                <a16:creationId xmlns:a16="http://schemas.microsoft.com/office/drawing/2014/main" id="{73FAE0D5-E37A-BD22-6271-D361EED79166}"/>
              </a:ext>
            </a:extLst>
          </p:cNvPr>
          <p:cNvGrpSpPr/>
          <p:nvPr/>
        </p:nvGrpSpPr>
        <p:grpSpPr>
          <a:xfrm>
            <a:off x="3232180" y="-27384"/>
            <a:ext cx="659637" cy="1282476"/>
            <a:chOff x="2032972" y="1845841"/>
            <a:chExt cx="659637" cy="1282476"/>
          </a:xfrm>
        </p:grpSpPr>
        <p:grpSp>
          <p:nvGrpSpPr>
            <p:cNvPr id="240" name="群組 239">
              <a:extLst>
                <a:ext uri="{FF2B5EF4-FFF2-40B4-BE49-F238E27FC236}">
                  <a16:creationId xmlns:a16="http://schemas.microsoft.com/office/drawing/2014/main" id="{BEE3426C-B2CE-2ED9-A1D5-7AAE296DD178}"/>
                </a:ext>
              </a:extLst>
            </p:cNvPr>
            <p:cNvGrpSpPr/>
            <p:nvPr/>
          </p:nvGrpSpPr>
          <p:grpSpPr>
            <a:xfrm>
              <a:off x="2062754" y="2205881"/>
              <a:ext cx="600075" cy="922436"/>
              <a:chOff x="2062754" y="2205881"/>
              <a:chExt cx="600075" cy="922436"/>
            </a:xfrm>
          </p:grpSpPr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5CAE3926-345D-E951-BB64-0E26A75A36B6}"/>
                  </a:ext>
                </a:extLst>
              </p:cNvPr>
              <p:cNvSpPr/>
              <p:nvPr/>
            </p:nvSpPr>
            <p:spPr>
              <a:xfrm>
                <a:off x="2062754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D08473EB-149B-7040-381D-F379F55E5438}"/>
                  </a:ext>
                </a:extLst>
              </p:cNvPr>
              <p:cNvSpPr/>
              <p:nvPr/>
            </p:nvSpPr>
            <p:spPr>
              <a:xfrm>
                <a:off x="2362792" y="22058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4" name="矩形 243">
                <a:extLst>
                  <a:ext uri="{FF2B5EF4-FFF2-40B4-BE49-F238E27FC236}">
                    <a16:creationId xmlns:a16="http://schemas.microsoft.com/office/drawing/2014/main" id="{161B0676-63CF-BA2E-2BC7-D2E4DDDE4B72}"/>
                  </a:ext>
                </a:extLst>
              </p:cNvPr>
              <p:cNvSpPr/>
              <p:nvPr/>
            </p:nvSpPr>
            <p:spPr>
              <a:xfrm>
                <a:off x="2062754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5" name="矩形 244">
                <a:extLst>
                  <a:ext uri="{FF2B5EF4-FFF2-40B4-BE49-F238E27FC236}">
                    <a16:creationId xmlns:a16="http://schemas.microsoft.com/office/drawing/2014/main" id="{F56A4C20-4AD1-7895-A0E5-29DCDDA9B29A}"/>
                  </a:ext>
                </a:extLst>
              </p:cNvPr>
              <p:cNvSpPr/>
              <p:nvPr/>
            </p:nvSpPr>
            <p:spPr>
              <a:xfrm>
                <a:off x="2362792" y="252498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6" name="矩形 245">
                <a:extLst>
                  <a:ext uri="{FF2B5EF4-FFF2-40B4-BE49-F238E27FC236}">
                    <a16:creationId xmlns:a16="http://schemas.microsoft.com/office/drawing/2014/main" id="{4FA6C26B-1FD3-3148-0E00-44B6D27186C3}"/>
                  </a:ext>
                </a:extLst>
              </p:cNvPr>
              <p:cNvSpPr/>
              <p:nvPr/>
            </p:nvSpPr>
            <p:spPr>
              <a:xfrm>
                <a:off x="2062754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FE5AA694-28E6-6E18-5A0A-9EC754E0A763}"/>
                  </a:ext>
                </a:extLst>
              </p:cNvPr>
              <p:cNvSpPr/>
              <p:nvPr/>
            </p:nvSpPr>
            <p:spPr>
              <a:xfrm>
                <a:off x="2362792" y="2814541"/>
                <a:ext cx="300037" cy="31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797FFD97-C007-6E10-3BCA-81C7F3E0CFE2}"/>
                    </a:ext>
                  </a:extLst>
                </p:cNvPr>
                <p:cNvSpPr txBox="1"/>
                <p:nvPr/>
              </p:nvSpPr>
              <p:spPr>
                <a:xfrm>
                  <a:off x="2032972" y="1845841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797FFD97-C007-6E10-3BCA-81C7F3E0C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972" y="1845841"/>
                  <a:ext cx="65963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7" name="群組 256">
            <a:extLst>
              <a:ext uri="{FF2B5EF4-FFF2-40B4-BE49-F238E27FC236}">
                <a16:creationId xmlns:a16="http://schemas.microsoft.com/office/drawing/2014/main" id="{B81B5305-D270-DAF8-A1E5-A543CF80071D}"/>
              </a:ext>
            </a:extLst>
          </p:cNvPr>
          <p:cNvGrpSpPr/>
          <p:nvPr/>
        </p:nvGrpSpPr>
        <p:grpSpPr>
          <a:xfrm rot="5400000">
            <a:off x="4321712" y="286563"/>
            <a:ext cx="964191" cy="712177"/>
            <a:chOff x="1698640" y="2282630"/>
            <a:chExt cx="964191" cy="712177"/>
          </a:xfrm>
        </p:grpSpPr>
        <p:grpSp>
          <p:nvGrpSpPr>
            <p:cNvPr id="258" name="群組 257">
              <a:extLst>
                <a:ext uri="{FF2B5EF4-FFF2-40B4-BE49-F238E27FC236}">
                  <a16:creationId xmlns:a16="http://schemas.microsoft.com/office/drawing/2014/main" id="{4E84C779-16E2-A1F0-8C28-64C40C8D50F5}"/>
                </a:ext>
              </a:extLst>
            </p:cNvPr>
            <p:cNvGrpSpPr/>
            <p:nvPr/>
          </p:nvGrpSpPr>
          <p:grpSpPr>
            <a:xfrm>
              <a:off x="2062755" y="2393000"/>
              <a:ext cx="600076" cy="601807"/>
              <a:chOff x="2062755" y="2393000"/>
              <a:chExt cx="600076" cy="601807"/>
            </a:xfrm>
          </p:grpSpPr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ECCC0B9C-A9F4-B52D-797F-C77939F4D6EF}"/>
                  </a:ext>
                </a:extLst>
              </p:cNvPr>
              <p:cNvSpPr/>
              <p:nvPr/>
            </p:nvSpPr>
            <p:spPr>
              <a:xfrm>
                <a:off x="2062756" y="2393000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3" name="矩形 262">
                <a:extLst>
                  <a:ext uri="{FF2B5EF4-FFF2-40B4-BE49-F238E27FC236}">
                    <a16:creationId xmlns:a16="http://schemas.microsoft.com/office/drawing/2014/main" id="{79B87286-704B-D664-5C3F-F9C2C80FFFB7}"/>
                  </a:ext>
                </a:extLst>
              </p:cNvPr>
              <p:cNvSpPr/>
              <p:nvPr/>
            </p:nvSpPr>
            <p:spPr>
              <a:xfrm>
                <a:off x="2362794" y="239300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4" name="矩形 263">
                <a:extLst>
                  <a:ext uri="{FF2B5EF4-FFF2-40B4-BE49-F238E27FC236}">
                    <a16:creationId xmlns:a16="http://schemas.microsoft.com/office/drawing/2014/main" id="{073BCCA3-B6A8-0DA8-4C01-E0B5ACC82059}"/>
                  </a:ext>
                </a:extLst>
              </p:cNvPr>
              <p:cNvSpPr/>
              <p:nvPr/>
            </p:nvSpPr>
            <p:spPr>
              <a:xfrm>
                <a:off x="2062755" y="268103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98AF5D51-7EB3-467B-9A16-3373FD92B4D1}"/>
                  </a:ext>
                </a:extLst>
              </p:cNvPr>
              <p:cNvSpPr/>
              <p:nvPr/>
            </p:nvSpPr>
            <p:spPr>
              <a:xfrm>
                <a:off x="2362793" y="2681031"/>
                <a:ext cx="300037" cy="31377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文字方塊 258">
                  <a:extLst>
                    <a:ext uri="{FF2B5EF4-FFF2-40B4-BE49-F238E27FC236}">
                      <a16:creationId xmlns:a16="http://schemas.microsoft.com/office/drawing/2014/main" id="{AE81C366-30D8-974F-E00F-64BA61F200CD}"/>
                    </a:ext>
                  </a:extLst>
                </p:cNvPr>
                <p:cNvSpPr txBox="1"/>
                <p:nvPr/>
              </p:nvSpPr>
              <p:spPr>
                <a:xfrm rot="16200000">
                  <a:off x="1553487" y="2427783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59" name="文字方塊 258">
                  <a:extLst>
                    <a:ext uri="{FF2B5EF4-FFF2-40B4-BE49-F238E27FC236}">
                      <a16:creationId xmlns:a16="http://schemas.microsoft.com/office/drawing/2014/main" id="{AE81C366-30D8-974F-E00F-64BA61F20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53487" y="2427783"/>
                  <a:ext cx="65963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73CA43CD-50FF-3C2A-BCE2-B381579588A4}"/>
              </a:ext>
            </a:extLst>
          </p:cNvPr>
          <p:cNvGrpSpPr/>
          <p:nvPr/>
        </p:nvGrpSpPr>
        <p:grpSpPr>
          <a:xfrm>
            <a:off x="4758879" y="4253776"/>
            <a:ext cx="1933330" cy="613814"/>
            <a:chOff x="4765399" y="1243017"/>
            <a:chExt cx="1933330" cy="613814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6FE249C6-FA9D-2CC9-1CAF-67FCBF65DB3E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613814"/>
              <a:chOff x="5495925" y="1162030"/>
              <a:chExt cx="1202804" cy="613814"/>
            </a:xfrm>
          </p:grpSpPr>
          <p:grpSp>
            <p:nvGrpSpPr>
              <p:cNvPr id="82" name="群組 81">
                <a:extLst>
                  <a:ext uri="{FF2B5EF4-FFF2-40B4-BE49-F238E27FC236}">
                    <a16:creationId xmlns:a16="http://schemas.microsoft.com/office/drawing/2014/main" id="{28526A09-9D27-8CFB-33C4-48A600DC9D67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613814"/>
                <a:chOff x="6948090" y="1243017"/>
                <a:chExt cx="600075" cy="613814"/>
              </a:xfrm>
            </p:grpSpPr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E833019-9914-0E5D-5B50-B1B2BDB419B8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9B522247-2211-7442-3DF4-4768C36711A9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F3C14E35-42F6-48DE-AD84-FFB7FD248F56}"/>
                    </a:ext>
                  </a:extLst>
                </p:cNvPr>
                <p:cNvSpPr/>
                <p:nvPr/>
              </p:nvSpPr>
              <p:spPr>
                <a:xfrm>
                  <a:off x="6948090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01" name="矩形 100">
                  <a:extLst>
                    <a:ext uri="{FF2B5EF4-FFF2-40B4-BE49-F238E27FC236}">
                      <a16:creationId xmlns:a16="http://schemas.microsoft.com/office/drawing/2014/main" id="{6697E48A-D1CF-57CC-6F56-E191DABD1746}"/>
                    </a:ext>
                  </a:extLst>
                </p:cNvPr>
                <p:cNvSpPr/>
                <p:nvPr/>
              </p:nvSpPr>
              <p:spPr>
                <a:xfrm>
                  <a:off x="7248128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83" name="群組 82">
                <a:extLst>
                  <a:ext uri="{FF2B5EF4-FFF2-40B4-BE49-F238E27FC236}">
                    <a16:creationId xmlns:a16="http://schemas.microsoft.com/office/drawing/2014/main" id="{E97E8F3E-1F65-7EE6-37EA-242EE69A3667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613814"/>
                <a:chOff x="5795962" y="1162030"/>
                <a:chExt cx="600075" cy="613814"/>
              </a:xfrm>
            </p:grpSpPr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E2999294-305E-4B34-7B7F-4DD6360AE5B6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D322CE93-1BEC-4BF8-2BDB-E786BF0AF96F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644E86A0-6EAD-F737-0CB8-47426C409927}"/>
                    </a:ext>
                  </a:extLst>
                </p:cNvPr>
                <p:cNvSpPr/>
                <p:nvPr/>
              </p:nvSpPr>
              <p:spPr>
                <a:xfrm>
                  <a:off x="5795962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A21B1F74-70E5-7488-A318-816F563BCD69}"/>
                    </a:ext>
                  </a:extLst>
                </p:cNvPr>
                <p:cNvSpPr/>
                <p:nvPr/>
              </p:nvSpPr>
              <p:spPr>
                <a:xfrm>
                  <a:off x="6096000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字方塊 80">
                  <a:extLst>
                    <a:ext uri="{FF2B5EF4-FFF2-40B4-BE49-F238E27FC236}">
                      <a16:creationId xmlns:a16="http://schemas.microsoft.com/office/drawing/2014/main" id="{ABF7E33E-A590-11F6-EDD0-FACDF80BB54D}"/>
                    </a:ext>
                  </a:extLst>
                </p:cNvPr>
                <p:cNvSpPr txBox="1"/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2EF6EED9-4ABB-1938-31C7-5F1AB9F05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98AF557B-34FE-B181-1C19-CE4A1D45EFD0}"/>
              </a:ext>
            </a:extLst>
          </p:cNvPr>
          <p:cNvGrpSpPr/>
          <p:nvPr/>
        </p:nvGrpSpPr>
        <p:grpSpPr>
          <a:xfrm>
            <a:off x="8123110" y="4221088"/>
            <a:ext cx="1933330" cy="613814"/>
            <a:chOff x="4765399" y="1243017"/>
            <a:chExt cx="1933330" cy="613814"/>
          </a:xfrm>
        </p:grpSpPr>
        <p:grpSp>
          <p:nvGrpSpPr>
            <p:cNvPr id="108" name="群組 107">
              <a:extLst>
                <a:ext uri="{FF2B5EF4-FFF2-40B4-BE49-F238E27FC236}">
                  <a16:creationId xmlns:a16="http://schemas.microsoft.com/office/drawing/2014/main" id="{E62B0964-3359-06F3-E201-23B96A9CF3A1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613814"/>
              <a:chOff x="5495925" y="1162030"/>
              <a:chExt cx="1202804" cy="613814"/>
            </a:xfrm>
          </p:grpSpPr>
          <p:grpSp>
            <p:nvGrpSpPr>
              <p:cNvPr id="114" name="群組 113">
                <a:extLst>
                  <a:ext uri="{FF2B5EF4-FFF2-40B4-BE49-F238E27FC236}">
                    <a16:creationId xmlns:a16="http://schemas.microsoft.com/office/drawing/2014/main" id="{2BA67E37-58BE-25D1-3440-103B6EFEA7B0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613814"/>
                <a:chOff x="6948090" y="1243017"/>
                <a:chExt cx="600075" cy="613814"/>
              </a:xfrm>
            </p:grpSpPr>
            <p:sp>
              <p:nvSpPr>
                <p:cNvPr id="125" name="矩形 124">
                  <a:extLst>
                    <a:ext uri="{FF2B5EF4-FFF2-40B4-BE49-F238E27FC236}">
                      <a16:creationId xmlns:a16="http://schemas.microsoft.com/office/drawing/2014/main" id="{75FB802A-69D8-E6D8-002D-3524DFE2A667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C24669D9-1EB6-9102-55E2-8C03B9F797DA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8B197B69-B342-3331-55E3-8CDD7D064E96}"/>
                    </a:ext>
                  </a:extLst>
                </p:cNvPr>
                <p:cNvSpPr/>
                <p:nvPr/>
              </p:nvSpPr>
              <p:spPr>
                <a:xfrm>
                  <a:off x="6948090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AD443B4C-A793-0E21-60A2-A07D94CD76A0}"/>
                    </a:ext>
                  </a:extLst>
                </p:cNvPr>
                <p:cNvSpPr/>
                <p:nvPr/>
              </p:nvSpPr>
              <p:spPr>
                <a:xfrm>
                  <a:off x="7248128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15" name="群組 114">
                <a:extLst>
                  <a:ext uri="{FF2B5EF4-FFF2-40B4-BE49-F238E27FC236}">
                    <a16:creationId xmlns:a16="http://schemas.microsoft.com/office/drawing/2014/main" id="{6485BD1E-0CCB-AF28-3D94-44FFF94D9623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613814"/>
                <a:chOff x="5795962" y="1162030"/>
                <a:chExt cx="600075" cy="613814"/>
              </a:xfrm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AA872557-2BE5-FAE8-08F6-06BBACAF12B5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F0F5B4D2-3EAB-10DE-9B54-A9731D0A1F8F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3" name="矩形 122">
                  <a:extLst>
                    <a:ext uri="{FF2B5EF4-FFF2-40B4-BE49-F238E27FC236}">
                      <a16:creationId xmlns:a16="http://schemas.microsoft.com/office/drawing/2014/main" id="{14475B3B-FBB6-F4CF-545A-7F080C3E93AC}"/>
                    </a:ext>
                  </a:extLst>
                </p:cNvPr>
                <p:cNvSpPr/>
                <p:nvPr/>
              </p:nvSpPr>
              <p:spPr>
                <a:xfrm>
                  <a:off x="5795962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24" name="矩形 123">
                  <a:extLst>
                    <a:ext uri="{FF2B5EF4-FFF2-40B4-BE49-F238E27FC236}">
                      <a16:creationId xmlns:a16="http://schemas.microsoft.com/office/drawing/2014/main" id="{787C082E-F84C-6BD6-670D-7A8925D6E788}"/>
                    </a:ext>
                  </a:extLst>
                </p:cNvPr>
                <p:cNvSpPr/>
                <p:nvPr/>
              </p:nvSpPr>
              <p:spPr>
                <a:xfrm>
                  <a:off x="6096000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字方塊 109">
                  <a:extLst>
                    <a:ext uri="{FF2B5EF4-FFF2-40B4-BE49-F238E27FC236}">
                      <a16:creationId xmlns:a16="http://schemas.microsoft.com/office/drawing/2014/main" id="{C96F9005-1D27-5566-9E93-51BB3EAA6E3D}"/>
                    </a:ext>
                  </a:extLst>
                </p:cNvPr>
                <p:cNvSpPr txBox="1"/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2EF6EED9-4ABB-1938-31C7-5F1AB9F05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BDC5A9E5-DA90-13D3-38E5-68200401D2BC}"/>
              </a:ext>
            </a:extLst>
          </p:cNvPr>
          <p:cNvGrpSpPr/>
          <p:nvPr/>
        </p:nvGrpSpPr>
        <p:grpSpPr>
          <a:xfrm>
            <a:off x="22244" y="6003917"/>
            <a:ext cx="1933330" cy="613814"/>
            <a:chOff x="4765399" y="1243017"/>
            <a:chExt cx="1933330" cy="613814"/>
          </a:xfrm>
        </p:grpSpPr>
        <p:grpSp>
          <p:nvGrpSpPr>
            <p:cNvPr id="132" name="群組 131">
              <a:extLst>
                <a:ext uri="{FF2B5EF4-FFF2-40B4-BE49-F238E27FC236}">
                  <a16:creationId xmlns:a16="http://schemas.microsoft.com/office/drawing/2014/main" id="{17CBF558-CB29-51E0-7B74-7040ECC50F30}"/>
                </a:ext>
              </a:extLst>
            </p:cNvPr>
            <p:cNvGrpSpPr/>
            <p:nvPr/>
          </p:nvGrpSpPr>
          <p:grpSpPr>
            <a:xfrm>
              <a:off x="5495925" y="1243017"/>
              <a:ext cx="1202804" cy="613814"/>
              <a:chOff x="5495925" y="1162030"/>
              <a:chExt cx="1202804" cy="613814"/>
            </a:xfrm>
          </p:grpSpPr>
          <p:grpSp>
            <p:nvGrpSpPr>
              <p:cNvPr id="139" name="群組 138">
                <a:extLst>
                  <a:ext uri="{FF2B5EF4-FFF2-40B4-BE49-F238E27FC236}">
                    <a16:creationId xmlns:a16="http://schemas.microsoft.com/office/drawing/2014/main" id="{4D15EC64-A02A-5FCA-A4A6-53958FF0D26E}"/>
                  </a:ext>
                </a:extLst>
              </p:cNvPr>
              <p:cNvGrpSpPr/>
              <p:nvPr/>
            </p:nvGrpSpPr>
            <p:grpSpPr>
              <a:xfrm>
                <a:off x="6098654" y="1162030"/>
                <a:ext cx="600075" cy="613814"/>
                <a:chOff x="6948090" y="1243017"/>
                <a:chExt cx="600075" cy="613814"/>
              </a:xfrm>
            </p:grpSpPr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C8A87443-79E3-55C8-BB36-2697527EFDE7}"/>
                    </a:ext>
                  </a:extLst>
                </p:cNvPr>
                <p:cNvSpPr/>
                <p:nvPr/>
              </p:nvSpPr>
              <p:spPr>
                <a:xfrm>
                  <a:off x="6948090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7" name="矩形 166">
                  <a:extLst>
                    <a:ext uri="{FF2B5EF4-FFF2-40B4-BE49-F238E27FC236}">
                      <a16:creationId xmlns:a16="http://schemas.microsoft.com/office/drawing/2014/main" id="{91174ADF-F48B-63DA-E771-F56544E2EE46}"/>
                    </a:ext>
                  </a:extLst>
                </p:cNvPr>
                <p:cNvSpPr/>
                <p:nvPr/>
              </p:nvSpPr>
              <p:spPr>
                <a:xfrm>
                  <a:off x="7248128" y="1243017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8" name="矩形 167">
                  <a:extLst>
                    <a:ext uri="{FF2B5EF4-FFF2-40B4-BE49-F238E27FC236}">
                      <a16:creationId xmlns:a16="http://schemas.microsoft.com/office/drawing/2014/main" id="{03370E68-A6F8-A6F1-E7E7-47DE980500B4}"/>
                    </a:ext>
                  </a:extLst>
                </p:cNvPr>
                <p:cNvSpPr/>
                <p:nvPr/>
              </p:nvSpPr>
              <p:spPr>
                <a:xfrm>
                  <a:off x="6948090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9" name="矩形 168">
                  <a:extLst>
                    <a:ext uri="{FF2B5EF4-FFF2-40B4-BE49-F238E27FC236}">
                      <a16:creationId xmlns:a16="http://schemas.microsoft.com/office/drawing/2014/main" id="{F8C3F9E3-B95B-2889-2917-6EBC7267E622}"/>
                    </a:ext>
                  </a:extLst>
                </p:cNvPr>
                <p:cNvSpPr/>
                <p:nvPr/>
              </p:nvSpPr>
              <p:spPr>
                <a:xfrm>
                  <a:off x="7248128" y="1543055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  <p:grpSp>
            <p:nvGrpSpPr>
              <p:cNvPr id="141" name="群組 140">
                <a:extLst>
                  <a:ext uri="{FF2B5EF4-FFF2-40B4-BE49-F238E27FC236}">
                    <a16:creationId xmlns:a16="http://schemas.microsoft.com/office/drawing/2014/main" id="{035AA0DD-EA37-3AAA-668E-D4B5DD52B692}"/>
                  </a:ext>
                </a:extLst>
              </p:cNvPr>
              <p:cNvGrpSpPr/>
              <p:nvPr/>
            </p:nvGrpSpPr>
            <p:grpSpPr>
              <a:xfrm>
                <a:off x="5495925" y="1162030"/>
                <a:ext cx="600075" cy="613814"/>
                <a:chOff x="5795962" y="1162030"/>
                <a:chExt cx="600075" cy="613814"/>
              </a:xfrm>
            </p:grpSpPr>
            <p:sp>
              <p:nvSpPr>
                <p:cNvPr id="144" name="矩形 143">
                  <a:extLst>
                    <a:ext uri="{FF2B5EF4-FFF2-40B4-BE49-F238E27FC236}">
                      <a16:creationId xmlns:a16="http://schemas.microsoft.com/office/drawing/2014/main" id="{F32DBEEB-7A06-54A3-B772-AC18A40EDF93}"/>
                    </a:ext>
                  </a:extLst>
                </p:cNvPr>
                <p:cNvSpPr/>
                <p:nvPr/>
              </p:nvSpPr>
              <p:spPr>
                <a:xfrm>
                  <a:off x="5795962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3" name="矩形 162">
                  <a:extLst>
                    <a:ext uri="{FF2B5EF4-FFF2-40B4-BE49-F238E27FC236}">
                      <a16:creationId xmlns:a16="http://schemas.microsoft.com/office/drawing/2014/main" id="{5F392EF4-1504-3D6C-0BA0-24E0996C5423}"/>
                    </a:ext>
                  </a:extLst>
                </p:cNvPr>
                <p:cNvSpPr/>
                <p:nvPr/>
              </p:nvSpPr>
              <p:spPr>
                <a:xfrm>
                  <a:off x="6096000" y="1162030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4" name="矩形 163">
                  <a:extLst>
                    <a:ext uri="{FF2B5EF4-FFF2-40B4-BE49-F238E27FC236}">
                      <a16:creationId xmlns:a16="http://schemas.microsoft.com/office/drawing/2014/main" id="{BAA47B5B-7C44-6B9E-23CA-8989910F360F}"/>
                    </a:ext>
                  </a:extLst>
                </p:cNvPr>
                <p:cNvSpPr/>
                <p:nvPr/>
              </p:nvSpPr>
              <p:spPr>
                <a:xfrm>
                  <a:off x="5795962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165" name="矩形 164">
                  <a:extLst>
                    <a:ext uri="{FF2B5EF4-FFF2-40B4-BE49-F238E27FC236}">
                      <a16:creationId xmlns:a16="http://schemas.microsoft.com/office/drawing/2014/main" id="{717943D7-D346-B728-CA16-C5D2387D2F1F}"/>
                    </a:ext>
                  </a:extLst>
                </p:cNvPr>
                <p:cNvSpPr/>
                <p:nvPr/>
              </p:nvSpPr>
              <p:spPr>
                <a:xfrm>
                  <a:off x="6096000" y="1462068"/>
                  <a:ext cx="300037" cy="31377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字方塊 137">
                  <a:extLst>
                    <a:ext uri="{FF2B5EF4-FFF2-40B4-BE49-F238E27FC236}">
                      <a16:creationId xmlns:a16="http://schemas.microsoft.com/office/drawing/2014/main" id="{3283D69D-5418-45A7-C357-D21BA8F94211}"/>
                    </a:ext>
                  </a:extLst>
                </p:cNvPr>
                <p:cNvSpPr txBox="1"/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2EF6EED9-4ABB-1938-31C7-5F1AB9F05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399" y="1329408"/>
                  <a:ext cx="6596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文字方塊 169">
            <a:extLst>
              <a:ext uri="{FF2B5EF4-FFF2-40B4-BE49-F238E27FC236}">
                <a16:creationId xmlns:a16="http://schemas.microsoft.com/office/drawing/2014/main" id="{1D217F32-1AD2-7B9B-40CB-25CCE931FB75}"/>
              </a:ext>
            </a:extLst>
          </p:cNvPr>
          <p:cNvSpPr txBox="1"/>
          <p:nvPr/>
        </p:nvSpPr>
        <p:spPr>
          <a:xfrm>
            <a:off x="1953023" y="6119666"/>
            <a:ext cx="190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(Encoder output)</a:t>
            </a:r>
            <a:endParaRPr kumimoji="1" lang="zh-TW" altLang="en-US" b="1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59FD2A30-AA9B-BE69-B395-F19EF5554489}"/>
              </a:ext>
            </a:extLst>
          </p:cNvPr>
          <p:cNvSpPr/>
          <p:nvPr/>
        </p:nvSpPr>
        <p:spPr>
          <a:xfrm>
            <a:off x="22244" y="5800428"/>
            <a:ext cx="3791319" cy="1019376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939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01040D-41D7-69E3-2C69-C782C656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7" y="-1"/>
            <a:ext cx="4962525" cy="68288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345A69-A46D-D494-3B22-DF184F4FBD28}"/>
              </a:ext>
            </a:extLst>
          </p:cNvPr>
          <p:cNvSpPr/>
          <p:nvPr/>
        </p:nvSpPr>
        <p:spPr>
          <a:xfrm>
            <a:off x="6143625" y="0"/>
            <a:ext cx="2200275" cy="64579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E36ADE0-2B52-885C-492A-33C5F74DF1E2}"/>
              </a:ext>
            </a:extLst>
          </p:cNvPr>
          <p:cNvSpPr txBox="1"/>
          <p:nvPr/>
        </p:nvSpPr>
        <p:spPr>
          <a:xfrm>
            <a:off x="4816744" y="93099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Decoder</a:t>
            </a:r>
            <a:endParaRPr kumimoji="1" lang="zh-TW" altLang="en-US" sz="20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FD59949-68EA-C147-884E-A6F25BACA6F7}"/>
              </a:ext>
            </a:extLst>
          </p:cNvPr>
          <p:cNvSpPr txBox="1"/>
          <p:nvPr/>
        </p:nvSpPr>
        <p:spPr>
          <a:xfrm>
            <a:off x="6167469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k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E9F1B60-B96C-9C8D-7195-16BAF17A9658}"/>
              </a:ext>
            </a:extLst>
          </p:cNvPr>
          <p:cNvSpPr txBox="1"/>
          <p:nvPr/>
        </p:nvSpPr>
        <p:spPr>
          <a:xfrm>
            <a:off x="6496082" y="28596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v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EBA21E1-FDE0-98E9-980D-652BB835D20E}"/>
              </a:ext>
            </a:extLst>
          </p:cNvPr>
          <p:cNvSpPr txBox="1"/>
          <p:nvPr/>
        </p:nvSpPr>
        <p:spPr>
          <a:xfrm>
            <a:off x="6896132" y="2859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q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D1CDF884-C9E6-6407-3A62-13CE66E76D40}"/>
              </a:ext>
            </a:extLst>
          </p:cNvPr>
          <p:cNvCxnSpPr>
            <a:cxnSpLocks/>
          </p:cNvCxnSpPr>
          <p:nvPr/>
        </p:nvCxnSpPr>
        <p:spPr>
          <a:xfrm flipV="1">
            <a:off x="6784944" y="1392657"/>
            <a:ext cx="2422686" cy="92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B51FCEA-0F63-CB68-1F71-1513F6E5D803}"/>
                  </a:ext>
                </a:extLst>
              </p:cNvPr>
              <p:cNvSpPr txBox="1"/>
              <p:nvPr/>
            </p:nvSpPr>
            <p:spPr>
              <a:xfrm>
                <a:off x="9192344" y="1023119"/>
                <a:ext cx="1470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4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Now(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</m:ctrlPr>
                      </m:sSupPr>
                      <m:e>
                        <m: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𝒐</m:t>
                        </m:r>
                      </m:e>
                      <m:sup>
                        <m:r>
                          <a:rPr kumimoji="1" lang="en-US" altLang="zh-TW" sz="2400" b="1" i="1" smtClean="0">
                            <a:latin typeface="Cambria Math" panose="02040503050406030204" pitchFamily="18" charset="0"/>
                            <a:ea typeface="PingFang SC" panose="020B0400000000000000" pitchFamily="34" charset="-122"/>
                          </a:rPr>
                          <m:t>′′′</m:t>
                        </m:r>
                      </m:sup>
                    </m:sSup>
                  </m:oMath>
                </a14:m>
                <a:r>
                  <a:rPr kumimoji="1" lang="en-US" altLang="zh-TW" sz="2400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)</a:t>
                </a:r>
                <a:endParaRPr kumimoji="1" lang="zh-TW" altLang="en-US" sz="2400" b="1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B51FCEA-0F63-CB68-1F71-1513F6E5D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344" y="1023119"/>
                <a:ext cx="1470211" cy="461665"/>
              </a:xfrm>
              <a:prstGeom prst="rect">
                <a:avLst/>
              </a:prstGeom>
              <a:blipFill>
                <a:blip r:embed="rId3"/>
                <a:stretch>
                  <a:fillRect l="-5983" t="-10526" r="-5128" b="-26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41E98A5C-9DE9-4A99-A1AD-3C5316BB9EEF}"/>
              </a:ext>
            </a:extLst>
          </p:cNvPr>
          <p:cNvCxnSpPr>
            <a:cxnSpLocks/>
          </p:cNvCxnSpPr>
          <p:nvPr/>
        </p:nvCxnSpPr>
        <p:spPr>
          <a:xfrm flipV="1">
            <a:off x="6096000" y="6723026"/>
            <a:ext cx="0" cy="450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6A17EB-EAC3-68D6-61D0-569C10D410E9}"/>
              </a:ext>
            </a:extLst>
          </p:cNvPr>
          <p:cNvGrpSpPr/>
          <p:nvPr/>
        </p:nvGrpSpPr>
        <p:grpSpPr>
          <a:xfrm>
            <a:off x="4973235" y="5805264"/>
            <a:ext cx="1718974" cy="862859"/>
            <a:chOff x="4973235" y="5816713"/>
            <a:chExt cx="1718974" cy="86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/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TW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oMath>
                    </m:oMathPara>
                  </a14:m>
                  <a:endParaRPr kumimoji="1" lang="zh-TW" alt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299C30C-9B1F-9790-B140-3CE42C783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235" y="6032737"/>
                  <a:ext cx="460767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1BD52F72-3F62-34A5-0C54-450F17E452ED}"/>
                </a:ext>
              </a:extLst>
            </p:cNvPr>
            <p:cNvGrpSpPr/>
            <p:nvPr/>
          </p:nvGrpSpPr>
          <p:grpSpPr>
            <a:xfrm>
              <a:off x="5499791" y="5816713"/>
              <a:ext cx="1192418" cy="862859"/>
              <a:chOff x="5499791" y="6041445"/>
              <a:chExt cx="1192418" cy="86285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F1A8AF1-764F-CA48-6CD7-69370F67D935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13CFF5-7EAD-FFD7-7835-BCADF4301E5C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4E524FE9-4583-9D56-D5E0-3BEB785EA94E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0F84300-DF24-7A07-C7CC-53B7FA31EEA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E9A465-DD0A-92AA-61F1-0D6555E28139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25DC02E1-66E8-544D-4619-4D97A20A2081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D8C325A-7151-E2AF-C049-90B954574A0B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6D7EE7C-01CB-D595-AEDA-0A4E4D48B184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C5CD5F65-26CD-4D49-EC25-7FFA75B61CFA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981F6BE3-D5FC-4B7B-99BB-04E166E8C237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C2B23D05-D09C-0F5D-0A4F-961F28B14319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29604EC9-5E02-BD5A-11E8-AB73755CB020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E0A158-785C-5ED8-C698-A9BB179CA041}"/>
              </a:ext>
            </a:extLst>
          </p:cNvPr>
          <p:cNvSpPr txBox="1"/>
          <p:nvPr/>
        </p:nvSpPr>
        <p:spPr>
          <a:xfrm>
            <a:off x="-43689" y="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b="1" i="0" dirty="0"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Assuming the dictionary contains 1000 words.</a:t>
            </a:r>
            <a:endParaRPr kumimoji="1" lang="zh-TW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8373253D-38F2-AB21-AB46-BE3FEFC6006F}"/>
              </a:ext>
            </a:extLst>
          </p:cNvPr>
          <p:cNvCxnSpPr>
            <a:cxnSpLocks/>
          </p:cNvCxnSpPr>
          <p:nvPr/>
        </p:nvCxnSpPr>
        <p:spPr>
          <a:xfrm flipV="1">
            <a:off x="6096000" y="5085184"/>
            <a:ext cx="0" cy="5944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D31F763-43DB-0205-DF6C-C25212A3BFBB}"/>
                  </a:ext>
                </a:extLst>
              </p:cNvPr>
              <p:cNvSpPr txBox="1"/>
              <p:nvPr/>
            </p:nvSpPr>
            <p:spPr>
              <a:xfrm>
                <a:off x="3382575" y="4549330"/>
                <a:ext cx="6319229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𝑅𝑒𝐿𝑢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,)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&amp; 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𝑚𝑜𝑑𝑒𝑙</m:t>
                              </m:r>
                            </m:sub>
                          </m:sSub>
                          <m: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𝑑𝑖𝑐𝑖𝑜𝑛𝑎𝑟𝑦𝑊𝑜𝑟𝑑𝑠</m:t>
                          </m:r>
                        </m:sup>
                      </m:sSup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D31F763-43DB-0205-DF6C-C25212A3B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75" y="4549330"/>
                <a:ext cx="6319229" cy="37824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箭頭接點 38">
            <a:extLst>
              <a:ext uri="{FF2B5EF4-FFF2-40B4-BE49-F238E27FC236}">
                <a16:creationId xmlns:a16="http://schemas.microsoft.com/office/drawing/2014/main" id="{BBF7EACD-ABDD-8092-89A8-36C6C7E6469D}"/>
              </a:ext>
            </a:extLst>
          </p:cNvPr>
          <p:cNvCxnSpPr>
            <a:cxnSpLocks/>
          </p:cNvCxnSpPr>
          <p:nvPr/>
        </p:nvCxnSpPr>
        <p:spPr>
          <a:xfrm flipV="1">
            <a:off x="6096000" y="3896464"/>
            <a:ext cx="0" cy="5944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群組 207">
            <a:extLst>
              <a:ext uri="{FF2B5EF4-FFF2-40B4-BE49-F238E27FC236}">
                <a16:creationId xmlns:a16="http://schemas.microsoft.com/office/drawing/2014/main" id="{1726E505-5CBF-EFD8-885D-75CE9F3C1244}"/>
              </a:ext>
            </a:extLst>
          </p:cNvPr>
          <p:cNvGrpSpPr/>
          <p:nvPr/>
        </p:nvGrpSpPr>
        <p:grpSpPr>
          <a:xfrm>
            <a:off x="4079776" y="2940144"/>
            <a:ext cx="5472608" cy="862859"/>
            <a:chOff x="4079776" y="2940144"/>
            <a:chExt cx="5472608" cy="862859"/>
          </a:xfrm>
        </p:grpSpPr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ED52DDE3-4DF0-9373-9BC1-06F70913D0EB}"/>
                </a:ext>
              </a:extLst>
            </p:cNvPr>
            <p:cNvGrpSpPr/>
            <p:nvPr/>
          </p:nvGrpSpPr>
          <p:grpSpPr>
            <a:xfrm>
              <a:off x="4079776" y="2940144"/>
              <a:ext cx="1718974" cy="862859"/>
              <a:chOff x="4973235" y="5816713"/>
              <a:chExt cx="1718974" cy="8628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字方塊 53">
                    <a:extLst>
                      <a:ext uri="{FF2B5EF4-FFF2-40B4-BE49-F238E27FC236}">
                        <a16:creationId xmlns:a16="http://schemas.microsoft.com/office/drawing/2014/main" id="{28990AFC-00E4-A0F6-BFDA-54D85FBDEBDC}"/>
                      </a:ext>
                    </a:extLst>
                  </p:cNvPr>
                  <p:cNvSpPr txBox="1"/>
                  <p:nvPr/>
                </p:nvSpPr>
                <p:spPr>
                  <a:xfrm>
                    <a:off x="4973235" y="6032737"/>
                    <a:ext cx="46076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TW" b="0" i="1" smtClean="0">
                                  <a:solidFill>
                                    <a:srgbClr val="FFB2F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B2F9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solidFill>
                                    <a:srgbClr val="FFB2F9"/>
                                  </a:solidFill>
                                  <a:latin typeface="Cambria Math" panose="02040503050406030204" pitchFamily="18" charset="0"/>
                                </a:rPr>
                                <m:t>′′′′</m:t>
                              </m:r>
                            </m:sup>
                          </m:sSup>
                        </m:oMath>
                      </m:oMathPara>
                    </a14:m>
                    <a:endParaRPr kumimoji="1" lang="zh-TW" altLang="en-US" dirty="0">
                      <a:solidFill>
                        <a:srgbClr val="FFB2F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文字方塊 53">
                    <a:extLst>
                      <a:ext uri="{FF2B5EF4-FFF2-40B4-BE49-F238E27FC236}">
                        <a16:creationId xmlns:a16="http://schemas.microsoft.com/office/drawing/2014/main" id="{28990AFC-00E4-A0F6-BFDA-54D85FBDEB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3235" y="6032737"/>
                    <a:ext cx="46076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810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id="{464786F5-06CF-56CA-8ED0-13AE96BEE223}"/>
                  </a:ext>
                </a:extLst>
              </p:cNvPr>
              <p:cNvGrpSpPr/>
              <p:nvPr/>
            </p:nvGrpSpPr>
            <p:grpSpPr>
              <a:xfrm>
                <a:off x="5499791" y="5816713"/>
                <a:ext cx="1192418" cy="862859"/>
                <a:chOff x="5499791" y="6041445"/>
                <a:chExt cx="1192418" cy="862859"/>
              </a:xfrm>
            </p:grpSpPr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AB96487A-3A98-257D-C127-B1C9025253C5}"/>
                    </a:ext>
                  </a:extLst>
                </p:cNvPr>
                <p:cNvSpPr/>
                <p:nvPr/>
              </p:nvSpPr>
              <p:spPr>
                <a:xfrm>
                  <a:off x="5499791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812223DC-1B7F-D3B2-8C4C-E29BFBF33CB3}"/>
                    </a:ext>
                  </a:extLst>
                </p:cNvPr>
                <p:cNvSpPr/>
                <p:nvPr/>
              </p:nvSpPr>
              <p:spPr>
                <a:xfrm>
                  <a:off x="5799828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2279A3CA-C9EB-4393-DBDB-93A39B961006}"/>
                    </a:ext>
                  </a:extLst>
                </p:cNvPr>
                <p:cNvSpPr/>
                <p:nvPr/>
              </p:nvSpPr>
              <p:spPr>
                <a:xfrm>
                  <a:off x="6096000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DA298740-6BFD-5C70-E0BE-4247EC27E8ED}"/>
                    </a:ext>
                  </a:extLst>
                </p:cNvPr>
                <p:cNvSpPr/>
                <p:nvPr/>
              </p:nvSpPr>
              <p:spPr>
                <a:xfrm>
                  <a:off x="6392172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464AA1D1-703C-408B-4920-FBD07E24DF98}"/>
                    </a:ext>
                  </a:extLst>
                </p:cNvPr>
                <p:cNvSpPr/>
                <p:nvPr/>
              </p:nvSpPr>
              <p:spPr>
                <a:xfrm>
                  <a:off x="5499791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8DB265B1-4196-6142-C6D3-143B913BC6B5}"/>
                    </a:ext>
                  </a:extLst>
                </p:cNvPr>
                <p:cNvSpPr/>
                <p:nvPr/>
              </p:nvSpPr>
              <p:spPr>
                <a:xfrm>
                  <a:off x="5799828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691442F1-F151-C3EB-2B00-578134BCDCA4}"/>
                    </a:ext>
                  </a:extLst>
                </p:cNvPr>
                <p:cNvSpPr/>
                <p:nvPr/>
              </p:nvSpPr>
              <p:spPr>
                <a:xfrm>
                  <a:off x="6096000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C92B20BF-CC47-2EE2-3957-4975D2A7BFA5}"/>
                    </a:ext>
                  </a:extLst>
                </p:cNvPr>
                <p:cNvSpPr/>
                <p:nvPr/>
              </p:nvSpPr>
              <p:spPr>
                <a:xfrm>
                  <a:off x="6392172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3B85489A-EC93-C66C-35C3-0AC5EC543FC0}"/>
                    </a:ext>
                  </a:extLst>
                </p:cNvPr>
                <p:cNvSpPr/>
                <p:nvPr/>
              </p:nvSpPr>
              <p:spPr>
                <a:xfrm>
                  <a:off x="5499791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B590EBD1-0903-99D2-4A2D-908D6F8B75D9}"/>
                    </a:ext>
                  </a:extLst>
                </p:cNvPr>
                <p:cNvSpPr/>
                <p:nvPr/>
              </p:nvSpPr>
              <p:spPr>
                <a:xfrm>
                  <a:off x="5799828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5BB417B8-ECEC-816B-8D9E-90DFB5103D42}"/>
                    </a:ext>
                  </a:extLst>
                </p:cNvPr>
                <p:cNvSpPr/>
                <p:nvPr/>
              </p:nvSpPr>
              <p:spPr>
                <a:xfrm>
                  <a:off x="6096000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FE585D60-60E9-55B4-15CC-B31A2864EEFB}"/>
                    </a:ext>
                  </a:extLst>
                </p:cNvPr>
                <p:cNvSpPr/>
                <p:nvPr/>
              </p:nvSpPr>
              <p:spPr>
                <a:xfrm>
                  <a:off x="6392172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</p:grpSp>
        <p:grpSp>
          <p:nvGrpSpPr>
            <p:cNvPr id="171" name="群組 170">
              <a:extLst>
                <a:ext uri="{FF2B5EF4-FFF2-40B4-BE49-F238E27FC236}">
                  <a16:creationId xmlns:a16="http://schemas.microsoft.com/office/drawing/2014/main" id="{67267406-DEBA-1171-CADE-5B42292824A5}"/>
                </a:ext>
              </a:extLst>
            </p:cNvPr>
            <p:cNvGrpSpPr/>
            <p:nvPr/>
          </p:nvGrpSpPr>
          <p:grpSpPr>
            <a:xfrm>
              <a:off x="5794885" y="2940144"/>
              <a:ext cx="1192418" cy="862859"/>
              <a:chOff x="5499791" y="6041445"/>
              <a:chExt cx="1192418" cy="862859"/>
            </a:xfrm>
          </p:grpSpPr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7A1472E4-E218-E00E-753F-157B7FEF07C0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7564B93C-99E4-E646-ED2D-1169AFC5F7BE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4EE621FA-2606-6BC2-271B-856DB1B3E968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58FEBF03-6EB2-C975-C2DE-F0C5F44736B6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F0CE2D28-CAAB-3A60-D472-CF20E358877E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96941B46-2DC0-B89A-F0D6-FA5703D3E552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9" name="矩形 178">
                <a:extLst>
                  <a:ext uri="{FF2B5EF4-FFF2-40B4-BE49-F238E27FC236}">
                    <a16:creationId xmlns:a16="http://schemas.microsoft.com/office/drawing/2014/main" id="{D681C20F-BEA1-4E4B-586D-E9A8CB754F1A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1" name="矩形 180">
                <a:extLst>
                  <a:ext uri="{FF2B5EF4-FFF2-40B4-BE49-F238E27FC236}">
                    <a16:creationId xmlns:a16="http://schemas.microsoft.com/office/drawing/2014/main" id="{41CFF5DC-D919-C165-75FC-B42E47673798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06B9658B-E4DF-6630-0064-25A884D57EBE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3" name="矩形 182">
                <a:extLst>
                  <a:ext uri="{FF2B5EF4-FFF2-40B4-BE49-F238E27FC236}">
                    <a16:creationId xmlns:a16="http://schemas.microsoft.com/office/drawing/2014/main" id="{2CBA2063-36F6-C533-C85E-997E7AD71234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4" name="矩形 183">
                <a:extLst>
                  <a:ext uri="{FF2B5EF4-FFF2-40B4-BE49-F238E27FC236}">
                    <a16:creationId xmlns:a16="http://schemas.microsoft.com/office/drawing/2014/main" id="{14845052-F002-6199-1D6E-69065ACEE13B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3B2C5ECE-A52F-E6B0-B025-91CB0D77F5F8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p:grpSp>
          <p:nvGrpSpPr>
            <p:cNvPr id="186" name="群組 185">
              <a:extLst>
                <a:ext uri="{FF2B5EF4-FFF2-40B4-BE49-F238E27FC236}">
                  <a16:creationId xmlns:a16="http://schemas.microsoft.com/office/drawing/2014/main" id="{702F4258-11E6-EDCF-091F-8A28441A35A2}"/>
                </a:ext>
              </a:extLst>
            </p:cNvPr>
            <p:cNvGrpSpPr/>
            <p:nvPr/>
          </p:nvGrpSpPr>
          <p:grpSpPr>
            <a:xfrm>
              <a:off x="6953125" y="2940144"/>
              <a:ext cx="1192418" cy="862859"/>
              <a:chOff x="5499791" y="6041445"/>
              <a:chExt cx="1192418" cy="862859"/>
            </a:xfrm>
          </p:grpSpPr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9941C9C2-BD0A-75B5-1D19-D27FCF444B73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278AD70F-01B7-92A3-6110-9437FFCBB28F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FD47B2EC-EC54-EB3E-C7D5-B196469E25B9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2CA63266-6984-6BE6-C42E-7CCB1C385A7C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E903E7FD-F7C8-7F13-9CAF-5A5CAE9AE931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F32A5F2B-24CC-1E1C-2AB6-0FA9DC4D7204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AADFA3BF-94ED-1A3F-C234-82106D7BE8F8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97A61AC2-D1A4-2462-AA50-E566D71B33AE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1CBA27F6-6A9F-4F78-8E29-A6AFDC46B279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88402152-E88C-B60F-3D0A-F96B05D95A2B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8ADC62F0-7BC5-2B0D-B3B2-2AF6FB052269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7E905F93-9D8E-5C67-1EF0-F4EA27E68CCF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199" name="文字方塊 198">
              <a:extLst>
                <a:ext uri="{FF2B5EF4-FFF2-40B4-BE49-F238E27FC236}">
                  <a16:creationId xmlns:a16="http://schemas.microsoft.com/office/drawing/2014/main" id="{858E584B-B4A2-9080-10E2-F7D39496C75F}"/>
                </a:ext>
              </a:extLst>
            </p:cNvPr>
            <p:cNvSpPr txBox="1"/>
            <p:nvPr/>
          </p:nvSpPr>
          <p:spPr>
            <a:xfrm>
              <a:off x="8328248" y="3156168"/>
              <a:ext cx="727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TW" b="1" dirty="0">
                  <a:solidFill>
                    <a:srgbClr val="FFB2F9"/>
                  </a:solidFill>
                </a:rPr>
                <a:t>...</a:t>
              </a:r>
              <a:endParaRPr kumimoji="1" lang="zh-TW" altLang="en-US" b="1" dirty="0">
                <a:solidFill>
                  <a:srgbClr val="FFB2F9"/>
                </a:solidFill>
              </a:endParaRPr>
            </a:p>
          </p:txBody>
        </p:sp>
        <p:sp>
          <p:nvSpPr>
            <p:cNvPr id="200" name="右大括弧 199">
              <a:extLst>
                <a:ext uri="{FF2B5EF4-FFF2-40B4-BE49-F238E27FC236}">
                  <a16:creationId xmlns:a16="http://schemas.microsoft.com/office/drawing/2014/main" id="{5842EFE1-A1C0-08E2-3772-2E6841493421}"/>
                </a:ext>
              </a:extLst>
            </p:cNvPr>
            <p:cNvSpPr/>
            <p:nvPr/>
          </p:nvSpPr>
          <p:spPr>
            <a:xfrm>
              <a:off x="9055327" y="2940144"/>
              <a:ext cx="497057" cy="862859"/>
            </a:xfrm>
            <a:prstGeom prst="rightBrace">
              <a:avLst/>
            </a:prstGeom>
            <a:ln w="19050">
              <a:solidFill>
                <a:srgbClr val="FFB2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01" name="文字方塊 200">
            <a:extLst>
              <a:ext uri="{FF2B5EF4-FFF2-40B4-BE49-F238E27FC236}">
                <a16:creationId xmlns:a16="http://schemas.microsoft.com/office/drawing/2014/main" id="{6F51EEF9-CBBF-EDA3-BF41-3C5C6BC97B83}"/>
              </a:ext>
            </a:extLst>
          </p:cNvPr>
          <p:cNvSpPr txBox="1"/>
          <p:nvPr/>
        </p:nvSpPr>
        <p:spPr>
          <a:xfrm>
            <a:off x="9701804" y="315899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3x1000</a:t>
            </a:r>
            <a:endParaRPr kumimoji="1" lang="zh-TW" altLang="en-US" b="1" dirty="0"/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B568E830-7DE7-6A05-F98E-4AE04D0C8FD1}"/>
              </a:ext>
            </a:extLst>
          </p:cNvPr>
          <p:cNvSpPr/>
          <p:nvPr/>
        </p:nvSpPr>
        <p:spPr>
          <a:xfrm>
            <a:off x="119336" y="548680"/>
            <a:ext cx="300037" cy="313776"/>
          </a:xfrm>
          <a:prstGeom prst="rect">
            <a:avLst/>
          </a:prstGeom>
          <a:solidFill>
            <a:srgbClr val="FF00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04" name="文字方塊 203">
            <a:extLst>
              <a:ext uri="{FF2B5EF4-FFF2-40B4-BE49-F238E27FC236}">
                <a16:creationId xmlns:a16="http://schemas.microsoft.com/office/drawing/2014/main" id="{0298C322-B5ED-B773-EB7F-E324E87576F2}"/>
              </a:ext>
            </a:extLst>
          </p:cNvPr>
          <p:cNvSpPr txBox="1"/>
          <p:nvPr/>
        </p:nvSpPr>
        <p:spPr>
          <a:xfrm>
            <a:off x="419373" y="548680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Highest probability</a:t>
            </a:r>
            <a:endParaRPr kumimoji="1" lang="zh-TW" altLang="en-US" dirty="0"/>
          </a:p>
        </p:txBody>
      </p:sp>
      <p:sp>
        <p:nvSpPr>
          <p:cNvPr id="205" name="文字方塊 204">
            <a:extLst>
              <a:ext uri="{FF2B5EF4-FFF2-40B4-BE49-F238E27FC236}">
                <a16:creationId xmlns:a16="http://schemas.microsoft.com/office/drawing/2014/main" id="{84ECAD8E-B533-6175-BCA8-5F4EDA8D3C82}"/>
              </a:ext>
            </a:extLst>
          </p:cNvPr>
          <p:cNvSpPr txBox="1"/>
          <p:nvPr/>
        </p:nvSpPr>
        <p:spPr>
          <a:xfrm>
            <a:off x="3946562" y="3068960"/>
            <a:ext cx="691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3200" dirty="0">
                <a:latin typeface="PingFang SC" panose="020B0400000000000000" pitchFamily="34" charset="-122"/>
                <a:ea typeface="PingFang SC" panose="020B0400000000000000" pitchFamily="34" charset="-122"/>
              </a:rPr>
              <a:t>()</a:t>
            </a:r>
            <a:endParaRPr kumimoji="1" lang="zh-TW" altLang="en-US" sz="32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06" name="文字方塊 205">
            <a:extLst>
              <a:ext uri="{FF2B5EF4-FFF2-40B4-BE49-F238E27FC236}">
                <a16:creationId xmlns:a16="http://schemas.microsoft.com/office/drawing/2014/main" id="{D9F19977-F9E1-25C9-6EFE-42710A47B2CC}"/>
              </a:ext>
            </a:extLst>
          </p:cNvPr>
          <p:cNvSpPr txBox="1"/>
          <p:nvPr/>
        </p:nvSpPr>
        <p:spPr>
          <a:xfrm>
            <a:off x="2639616" y="3111788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softmax</a:t>
            </a:r>
            <a:endParaRPr kumimoji="1" lang="zh-TW" altLang="en-US" sz="24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07" name="直線箭頭接點 206">
            <a:extLst>
              <a:ext uri="{FF2B5EF4-FFF2-40B4-BE49-F238E27FC236}">
                <a16:creationId xmlns:a16="http://schemas.microsoft.com/office/drawing/2014/main" id="{24472988-0D17-3817-4A59-54D41D80BE02}"/>
              </a:ext>
            </a:extLst>
          </p:cNvPr>
          <p:cNvCxnSpPr>
            <a:cxnSpLocks/>
          </p:cNvCxnSpPr>
          <p:nvPr/>
        </p:nvCxnSpPr>
        <p:spPr>
          <a:xfrm flipV="1">
            <a:off x="6096000" y="2348880"/>
            <a:ext cx="0" cy="5944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群組 208">
            <a:extLst>
              <a:ext uri="{FF2B5EF4-FFF2-40B4-BE49-F238E27FC236}">
                <a16:creationId xmlns:a16="http://schemas.microsoft.com/office/drawing/2014/main" id="{A1AF9BE6-E0C0-B2DF-F039-775BFB22A785}"/>
              </a:ext>
            </a:extLst>
          </p:cNvPr>
          <p:cNvGrpSpPr/>
          <p:nvPr/>
        </p:nvGrpSpPr>
        <p:grpSpPr>
          <a:xfrm>
            <a:off x="3966252" y="1269997"/>
            <a:ext cx="5089075" cy="862859"/>
            <a:chOff x="3966252" y="2940144"/>
            <a:chExt cx="5089075" cy="862859"/>
          </a:xfrm>
        </p:grpSpPr>
        <p:grpSp>
          <p:nvGrpSpPr>
            <p:cNvPr id="210" name="群組 209">
              <a:extLst>
                <a:ext uri="{FF2B5EF4-FFF2-40B4-BE49-F238E27FC236}">
                  <a16:creationId xmlns:a16="http://schemas.microsoft.com/office/drawing/2014/main" id="{9FEEC892-DC50-FDF7-852D-DE67D089BF30}"/>
                </a:ext>
              </a:extLst>
            </p:cNvPr>
            <p:cNvGrpSpPr/>
            <p:nvPr/>
          </p:nvGrpSpPr>
          <p:grpSpPr>
            <a:xfrm>
              <a:off x="3966252" y="2940144"/>
              <a:ext cx="1832498" cy="862859"/>
              <a:chOff x="4859711" y="5816713"/>
              <a:chExt cx="1832498" cy="8628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文字方塊 275">
                    <a:extLst>
                      <a:ext uri="{FF2B5EF4-FFF2-40B4-BE49-F238E27FC236}">
                        <a16:creationId xmlns:a16="http://schemas.microsoft.com/office/drawing/2014/main" id="{FDC7A70E-D68F-C569-C5C1-2D907A6BB193}"/>
                      </a:ext>
                    </a:extLst>
                  </p:cNvPr>
                  <p:cNvSpPr txBox="1"/>
                  <p:nvPr/>
                </p:nvSpPr>
                <p:spPr>
                  <a:xfrm>
                    <a:off x="4859711" y="6032737"/>
                    <a:ext cx="46076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TW" b="0" i="1" smtClean="0">
                                  <a:solidFill>
                                    <a:srgbClr val="FFB2F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B2F9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solidFill>
                                    <a:srgbClr val="FFB2F9"/>
                                  </a:solidFill>
                                  <a:latin typeface="Cambria Math" panose="02040503050406030204" pitchFamily="18" charset="0"/>
                                </a:rPr>
                                <m:t>′′′′′</m:t>
                              </m:r>
                            </m:sup>
                          </m:sSup>
                        </m:oMath>
                      </m:oMathPara>
                    </a14:m>
                    <a:endParaRPr kumimoji="1" lang="zh-TW" altLang="en-US" dirty="0">
                      <a:solidFill>
                        <a:srgbClr val="FFB2F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6" name="文字方塊 275">
                    <a:extLst>
                      <a:ext uri="{FF2B5EF4-FFF2-40B4-BE49-F238E27FC236}">
                        <a16:creationId xmlns:a16="http://schemas.microsoft.com/office/drawing/2014/main" id="{FDC7A70E-D68F-C569-C5C1-2D907A6BB1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9711" y="6032737"/>
                    <a:ext cx="46076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162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7" name="群組 276">
                <a:extLst>
                  <a:ext uri="{FF2B5EF4-FFF2-40B4-BE49-F238E27FC236}">
                    <a16:creationId xmlns:a16="http://schemas.microsoft.com/office/drawing/2014/main" id="{B27928C0-301B-758B-9523-F63A77677959}"/>
                  </a:ext>
                </a:extLst>
              </p:cNvPr>
              <p:cNvGrpSpPr/>
              <p:nvPr/>
            </p:nvGrpSpPr>
            <p:grpSpPr>
              <a:xfrm>
                <a:off x="5499791" y="5816713"/>
                <a:ext cx="1192418" cy="862859"/>
                <a:chOff x="5499791" y="6041445"/>
                <a:chExt cx="1192418" cy="862859"/>
              </a:xfrm>
            </p:grpSpPr>
            <p:sp>
              <p:nvSpPr>
                <p:cNvPr id="278" name="矩形 277">
                  <a:extLst>
                    <a:ext uri="{FF2B5EF4-FFF2-40B4-BE49-F238E27FC236}">
                      <a16:creationId xmlns:a16="http://schemas.microsoft.com/office/drawing/2014/main" id="{5F36719C-C7F2-A6CE-705E-082494063726}"/>
                    </a:ext>
                  </a:extLst>
                </p:cNvPr>
                <p:cNvSpPr/>
                <p:nvPr/>
              </p:nvSpPr>
              <p:spPr>
                <a:xfrm>
                  <a:off x="5499791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79" name="矩形 278">
                  <a:extLst>
                    <a:ext uri="{FF2B5EF4-FFF2-40B4-BE49-F238E27FC236}">
                      <a16:creationId xmlns:a16="http://schemas.microsoft.com/office/drawing/2014/main" id="{8AD2DF00-C8F7-F5AF-8C2C-B33DB8F2D14D}"/>
                    </a:ext>
                  </a:extLst>
                </p:cNvPr>
                <p:cNvSpPr/>
                <p:nvPr/>
              </p:nvSpPr>
              <p:spPr>
                <a:xfrm>
                  <a:off x="5799828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0" name="矩形 279">
                  <a:extLst>
                    <a:ext uri="{FF2B5EF4-FFF2-40B4-BE49-F238E27FC236}">
                      <a16:creationId xmlns:a16="http://schemas.microsoft.com/office/drawing/2014/main" id="{24A5A54E-ED1F-CE74-8F9E-2BD14541B7CD}"/>
                    </a:ext>
                  </a:extLst>
                </p:cNvPr>
                <p:cNvSpPr/>
                <p:nvPr/>
              </p:nvSpPr>
              <p:spPr>
                <a:xfrm>
                  <a:off x="6096000" y="6041445"/>
                  <a:ext cx="300037" cy="313776"/>
                </a:xfrm>
                <a:prstGeom prst="rect">
                  <a:avLst/>
                </a:prstGeom>
                <a:solidFill>
                  <a:srgbClr val="FF00E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/>
                </a:p>
              </p:txBody>
            </p:sp>
            <p:sp>
              <p:nvSpPr>
                <p:cNvPr id="281" name="矩形 280">
                  <a:extLst>
                    <a:ext uri="{FF2B5EF4-FFF2-40B4-BE49-F238E27FC236}">
                      <a16:creationId xmlns:a16="http://schemas.microsoft.com/office/drawing/2014/main" id="{ADDCF131-32C4-2684-6128-16E1B2128D70}"/>
                    </a:ext>
                  </a:extLst>
                </p:cNvPr>
                <p:cNvSpPr/>
                <p:nvPr/>
              </p:nvSpPr>
              <p:spPr>
                <a:xfrm>
                  <a:off x="6392172" y="6041445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2" name="矩形 281">
                  <a:extLst>
                    <a:ext uri="{FF2B5EF4-FFF2-40B4-BE49-F238E27FC236}">
                      <a16:creationId xmlns:a16="http://schemas.microsoft.com/office/drawing/2014/main" id="{F7F7A295-459F-6DC0-D114-7B19560E2157}"/>
                    </a:ext>
                  </a:extLst>
                </p:cNvPr>
                <p:cNvSpPr/>
                <p:nvPr/>
              </p:nvSpPr>
              <p:spPr>
                <a:xfrm>
                  <a:off x="5499791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3" name="矩形 282">
                  <a:extLst>
                    <a:ext uri="{FF2B5EF4-FFF2-40B4-BE49-F238E27FC236}">
                      <a16:creationId xmlns:a16="http://schemas.microsoft.com/office/drawing/2014/main" id="{B6B0F637-2B65-F491-307B-23D6319E6F67}"/>
                    </a:ext>
                  </a:extLst>
                </p:cNvPr>
                <p:cNvSpPr/>
                <p:nvPr/>
              </p:nvSpPr>
              <p:spPr>
                <a:xfrm>
                  <a:off x="5799828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4" name="矩形 283">
                  <a:extLst>
                    <a:ext uri="{FF2B5EF4-FFF2-40B4-BE49-F238E27FC236}">
                      <a16:creationId xmlns:a16="http://schemas.microsoft.com/office/drawing/2014/main" id="{076064F3-E635-B9A3-4BDB-FF84553A05EF}"/>
                    </a:ext>
                  </a:extLst>
                </p:cNvPr>
                <p:cNvSpPr/>
                <p:nvPr/>
              </p:nvSpPr>
              <p:spPr>
                <a:xfrm>
                  <a:off x="6096000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5" name="矩形 284">
                  <a:extLst>
                    <a:ext uri="{FF2B5EF4-FFF2-40B4-BE49-F238E27FC236}">
                      <a16:creationId xmlns:a16="http://schemas.microsoft.com/office/drawing/2014/main" id="{5904EABA-3574-54F7-764D-48C06223221F}"/>
                    </a:ext>
                  </a:extLst>
                </p:cNvPr>
                <p:cNvSpPr/>
                <p:nvPr/>
              </p:nvSpPr>
              <p:spPr>
                <a:xfrm>
                  <a:off x="6392172" y="631620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6" name="矩形 285">
                  <a:extLst>
                    <a:ext uri="{FF2B5EF4-FFF2-40B4-BE49-F238E27FC236}">
                      <a16:creationId xmlns:a16="http://schemas.microsoft.com/office/drawing/2014/main" id="{D79C5017-C2AB-BA5A-A8BE-0581EFB62AEE}"/>
                    </a:ext>
                  </a:extLst>
                </p:cNvPr>
                <p:cNvSpPr/>
                <p:nvPr/>
              </p:nvSpPr>
              <p:spPr>
                <a:xfrm>
                  <a:off x="5499791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7" name="矩形 286">
                  <a:extLst>
                    <a:ext uri="{FF2B5EF4-FFF2-40B4-BE49-F238E27FC236}">
                      <a16:creationId xmlns:a16="http://schemas.microsoft.com/office/drawing/2014/main" id="{CF7FF4BD-34EF-E57A-7425-A2F2FF1F2977}"/>
                    </a:ext>
                  </a:extLst>
                </p:cNvPr>
                <p:cNvSpPr/>
                <p:nvPr/>
              </p:nvSpPr>
              <p:spPr>
                <a:xfrm>
                  <a:off x="5799828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8" name="矩形 287">
                  <a:extLst>
                    <a:ext uri="{FF2B5EF4-FFF2-40B4-BE49-F238E27FC236}">
                      <a16:creationId xmlns:a16="http://schemas.microsoft.com/office/drawing/2014/main" id="{AFCD6032-20CD-5AEB-70E8-F085C922729D}"/>
                    </a:ext>
                  </a:extLst>
                </p:cNvPr>
                <p:cNvSpPr/>
                <p:nvPr/>
              </p:nvSpPr>
              <p:spPr>
                <a:xfrm>
                  <a:off x="6096000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sp>
              <p:nvSpPr>
                <p:cNvPr id="289" name="矩形 288">
                  <a:extLst>
                    <a:ext uri="{FF2B5EF4-FFF2-40B4-BE49-F238E27FC236}">
                      <a16:creationId xmlns:a16="http://schemas.microsoft.com/office/drawing/2014/main" id="{EE4C645C-A6B5-7349-C308-8B723605EE20}"/>
                    </a:ext>
                  </a:extLst>
                </p:cNvPr>
                <p:cNvSpPr/>
                <p:nvPr/>
              </p:nvSpPr>
              <p:spPr>
                <a:xfrm>
                  <a:off x="6392172" y="6590528"/>
                  <a:ext cx="300037" cy="313776"/>
                </a:xfrm>
                <a:prstGeom prst="rect">
                  <a:avLst/>
                </a:prstGeom>
                <a:solidFill>
                  <a:srgbClr val="FFB2F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</p:grpSp>
        </p:grpSp>
        <p:grpSp>
          <p:nvGrpSpPr>
            <p:cNvPr id="211" name="群組 210">
              <a:extLst>
                <a:ext uri="{FF2B5EF4-FFF2-40B4-BE49-F238E27FC236}">
                  <a16:creationId xmlns:a16="http://schemas.microsoft.com/office/drawing/2014/main" id="{916A2060-0F2A-958E-42E2-69C0F96ACA51}"/>
                </a:ext>
              </a:extLst>
            </p:cNvPr>
            <p:cNvGrpSpPr/>
            <p:nvPr/>
          </p:nvGrpSpPr>
          <p:grpSpPr>
            <a:xfrm>
              <a:off x="5794885" y="2940144"/>
              <a:ext cx="1192418" cy="862859"/>
              <a:chOff x="5499791" y="6041445"/>
              <a:chExt cx="1192418" cy="862859"/>
            </a:xfrm>
          </p:grpSpPr>
          <p:sp>
            <p:nvSpPr>
              <p:cNvPr id="255" name="矩形 254">
                <a:extLst>
                  <a:ext uri="{FF2B5EF4-FFF2-40B4-BE49-F238E27FC236}">
                    <a16:creationId xmlns:a16="http://schemas.microsoft.com/office/drawing/2014/main" id="{F9A8D5EC-A53E-AE26-09D2-A6B8BE25B71C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C4EB7214-FF57-85E4-B6F9-496DEA48A579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0" name="矩形 259">
                <a:extLst>
                  <a:ext uri="{FF2B5EF4-FFF2-40B4-BE49-F238E27FC236}">
                    <a16:creationId xmlns:a16="http://schemas.microsoft.com/office/drawing/2014/main" id="{E96728A2-3C7B-AB4D-07C5-61A20DB51E6A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61" name="矩形 260">
                <a:extLst>
                  <a:ext uri="{FF2B5EF4-FFF2-40B4-BE49-F238E27FC236}">
                    <a16:creationId xmlns:a16="http://schemas.microsoft.com/office/drawing/2014/main" id="{05E71260-1AA9-7F52-F157-B50705479EDE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8C74D6F0-DE4F-0B72-D6AE-9B7A560B21F4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0E444F74-BE72-614B-390A-742A098E14CA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7CF5DB6F-E116-5FB4-F163-3A0D128956AA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AC6B21AC-3E25-56B6-C3E5-CC849805C421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70" name="矩形 269">
                <a:extLst>
                  <a:ext uri="{FF2B5EF4-FFF2-40B4-BE49-F238E27FC236}">
                    <a16:creationId xmlns:a16="http://schemas.microsoft.com/office/drawing/2014/main" id="{F7ED049B-3596-818A-177E-5FC14399F00D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71" name="矩形 270">
                <a:extLst>
                  <a:ext uri="{FF2B5EF4-FFF2-40B4-BE49-F238E27FC236}">
                    <a16:creationId xmlns:a16="http://schemas.microsoft.com/office/drawing/2014/main" id="{DA19FED2-4661-A68A-2DA2-7142FC12FB23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5C98BF60-1F44-A5BA-75C4-CEDAD7454E1B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rgbClr val="FF00E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1F4B5E23-8388-4E80-87B9-FA6F576FA12B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</p:grpSp>
        <p:grpSp>
          <p:nvGrpSpPr>
            <p:cNvPr id="212" name="群組 211">
              <a:extLst>
                <a:ext uri="{FF2B5EF4-FFF2-40B4-BE49-F238E27FC236}">
                  <a16:creationId xmlns:a16="http://schemas.microsoft.com/office/drawing/2014/main" id="{95706522-B88D-3AE3-7A0A-6C210E2DED91}"/>
                </a:ext>
              </a:extLst>
            </p:cNvPr>
            <p:cNvGrpSpPr/>
            <p:nvPr/>
          </p:nvGrpSpPr>
          <p:grpSpPr>
            <a:xfrm>
              <a:off x="6953125" y="2940144"/>
              <a:ext cx="1192418" cy="862859"/>
              <a:chOff x="5499791" y="6041445"/>
              <a:chExt cx="1192418" cy="862859"/>
            </a:xfrm>
          </p:grpSpPr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928B3EF0-FA81-C580-A56C-B42C0F7AEF3D}"/>
                  </a:ext>
                </a:extLst>
              </p:cNvPr>
              <p:cNvSpPr/>
              <p:nvPr/>
            </p:nvSpPr>
            <p:spPr>
              <a:xfrm>
                <a:off x="5499791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B99395B3-414B-B463-16E9-9B06C4A1B6E1}"/>
                  </a:ext>
                </a:extLst>
              </p:cNvPr>
              <p:cNvSpPr/>
              <p:nvPr/>
            </p:nvSpPr>
            <p:spPr>
              <a:xfrm>
                <a:off x="5799828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B66F82D1-C1CA-F4B3-8EC1-BFE1EB99B524}"/>
                  </a:ext>
                </a:extLst>
              </p:cNvPr>
              <p:cNvSpPr/>
              <p:nvPr/>
            </p:nvSpPr>
            <p:spPr>
              <a:xfrm>
                <a:off x="6096000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1C5D0324-C280-9535-FA27-E1D8470C5728}"/>
                  </a:ext>
                </a:extLst>
              </p:cNvPr>
              <p:cNvSpPr/>
              <p:nvPr/>
            </p:nvSpPr>
            <p:spPr>
              <a:xfrm>
                <a:off x="6392172" y="6041445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B0794EC4-41E1-0B7F-C63C-9F6F4A7ED0E3}"/>
                  </a:ext>
                </a:extLst>
              </p:cNvPr>
              <p:cNvSpPr/>
              <p:nvPr/>
            </p:nvSpPr>
            <p:spPr>
              <a:xfrm>
                <a:off x="5499791" y="6316208"/>
                <a:ext cx="300037" cy="313776"/>
              </a:xfrm>
              <a:prstGeom prst="rect">
                <a:avLst/>
              </a:prstGeom>
              <a:solidFill>
                <a:srgbClr val="FF00E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DC2524BC-07D5-1BDA-70CA-F7B04A36E5D8}"/>
                  </a:ext>
                </a:extLst>
              </p:cNvPr>
              <p:cNvSpPr/>
              <p:nvPr/>
            </p:nvSpPr>
            <p:spPr>
              <a:xfrm>
                <a:off x="5799828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/>
              </a:p>
            </p:txBody>
          </p: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DC9E2B56-A8D5-BBF5-0766-7885049A665F}"/>
                  </a:ext>
                </a:extLst>
              </p:cNvPr>
              <p:cNvSpPr/>
              <p:nvPr/>
            </p:nvSpPr>
            <p:spPr>
              <a:xfrm>
                <a:off x="6096000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1A7F5839-E9C6-1D7A-0255-C605C4E679C3}"/>
                  </a:ext>
                </a:extLst>
              </p:cNvPr>
              <p:cNvSpPr/>
              <p:nvPr/>
            </p:nvSpPr>
            <p:spPr>
              <a:xfrm>
                <a:off x="6392172" y="631620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D12D77D2-25A6-C8E0-E6F6-0E975ABFAD6C}"/>
                  </a:ext>
                </a:extLst>
              </p:cNvPr>
              <p:cNvSpPr/>
              <p:nvPr/>
            </p:nvSpPr>
            <p:spPr>
              <a:xfrm>
                <a:off x="5499791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6B98E7E5-79CB-A163-7CAE-057AA1C55897}"/>
                  </a:ext>
                </a:extLst>
              </p:cNvPr>
              <p:cNvSpPr/>
              <p:nvPr/>
            </p:nvSpPr>
            <p:spPr>
              <a:xfrm>
                <a:off x="5799828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3" name="矩形 252">
                <a:extLst>
                  <a:ext uri="{FF2B5EF4-FFF2-40B4-BE49-F238E27FC236}">
                    <a16:creationId xmlns:a16="http://schemas.microsoft.com/office/drawing/2014/main" id="{32B0DEB0-BDAF-E23C-8135-9E4105188B3A}"/>
                  </a:ext>
                </a:extLst>
              </p:cNvPr>
              <p:cNvSpPr/>
              <p:nvPr/>
            </p:nvSpPr>
            <p:spPr>
              <a:xfrm>
                <a:off x="6096000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70C80BCD-8568-FAB5-35DC-4568080C802C}"/>
                  </a:ext>
                </a:extLst>
              </p:cNvPr>
              <p:cNvSpPr/>
              <p:nvPr/>
            </p:nvSpPr>
            <p:spPr>
              <a:xfrm>
                <a:off x="6392172" y="6590528"/>
                <a:ext cx="300037" cy="313776"/>
              </a:xfrm>
              <a:prstGeom prst="rect">
                <a:avLst/>
              </a:prstGeom>
              <a:solidFill>
                <a:srgbClr val="FFB2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228" name="文字方塊 227">
              <a:extLst>
                <a:ext uri="{FF2B5EF4-FFF2-40B4-BE49-F238E27FC236}">
                  <a16:creationId xmlns:a16="http://schemas.microsoft.com/office/drawing/2014/main" id="{75462A4D-4475-8426-9363-7A71CDE5E7A8}"/>
                </a:ext>
              </a:extLst>
            </p:cNvPr>
            <p:cNvSpPr txBox="1"/>
            <p:nvPr/>
          </p:nvSpPr>
          <p:spPr>
            <a:xfrm>
              <a:off x="8328248" y="3156168"/>
              <a:ext cx="727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TW" b="1" dirty="0">
                  <a:solidFill>
                    <a:srgbClr val="FFB2F9"/>
                  </a:solidFill>
                </a:rPr>
                <a:t>...</a:t>
              </a:r>
              <a:endParaRPr kumimoji="1" lang="zh-TW" altLang="en-US" b="1" dirty="0">
                <a:solidFill>
                  <a:srgbClr val="FFB2F9"/>
                </a:solidFill>
              </a:endParaRPr>
            </a:p>
          </p:txBody>
        </p:sp>
      </p:grpSp>
      <p:sp>
        <p:nvSpPr>
          <p:cNvPr id="290" name="文字方塊 289">
            <a:extLst>
              <a:ext uri="{FF2B5EF4-FFF2-40B4-BE49-F238E27FC236}">
                <a16:creationId xmlns:a16="http://schemas.microsoft.com/office/drawing/2014/main" id="{3F55594C-C892-9187-9D4A-F16AA83C880D}"/>
              </a:ext>
            </a:extLst>
          </p:cNvPr>
          <p:cNvSpPr txBox="1"/>
          <p:nvPr/>
        </p:nvSpPr>
        <p:spPr>
          <a:xfrm>
            <a:off x="9186659" y="885994"/>
            <a:ext cx="14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Ground Truth</a:t>
            </a:r>
            <a:endParaRPr kumimoji="1" lang="zh-TW" altLang="en-US" b="1" dirty="0"/>
          </a:p>
        </p:txBody>
      </p:sp>
      <p:sp>
        <p:nvSpPr>
          <p:cNvPr id="291" name="文字方塊 290">
            <a:extLst>
              <a:ext uri="{FF2B5EF4-FFF2-40B4-BE49-F238E27FC236}">
                <a16:creationId xmlns:a16="http://schemas.microsoft.com/office/drawing/2014/main" id="{AEFF7884-E1E0-B8ED-EE56-AA77A20B0737}"/>
              </a:ext>
            </a:extLst>
          </p:cNvPr>
          <p:cNvSpPr txBox="1"/>
          <p:nvPr/>
        </p:nvSpPr>
        <p:spPr>
          <a:xfrm>
            <a:off x="9186659" y="118693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Good</a:t>
            </a:r>
            <a:endParaRPr kumimoji="1" lang="zh-TW" altLang="en-US" dirty="0"/>
          </a:p>
        </p:txBody>
      </p:sp>
      <p:sp>
        <p:nvSpPr>
          <p:cNvPr id="292" name="文字方塊 291">
            <a:extLst>
              <a:ext uri="{FF2B5EF4-FFF2-40B4-BE49-F238E27FC236}">
                <a16:creationId xmlns:a16="http://schemas.microsoft.com/office/drawing/2014/main" id="{D33F6140-9839-333E-25E9-9942814783FF}"/>
              </a:ext>
            </a:extLst>
          </p:cNvPr>
          <p:cNvSpPr txBox="1"/>
          <p:nvPr/>
        </p:nvSpPr>
        <p:spPr>
          <a:xfrm>
            <a:off x="9201899" y="149173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Morning</a:t>
            </a:r>
            <a:endParaRPr kumimoji="1" lang="zh-TW" altLang="en-US" dirty="0"/>
          </a:p>
        </p:txBody>
      </p:sp>
      <p:sp>
        <p:nvSpPr>
          <p:cNvPr id="293" name="文字方塊 292">
            <a:extLst>
              <a:ext uri="{FF2B5EF4-FFF2-40B4-BE49-F238E27FC236}">
                <a16:creationId xmlns:a16="http://schemas.microsoft.com/office/drawing/2014/main" id="{A52C7047-3A00-4414-8A11-34BABD33A0D4}"/>
              </a:ext>
            </a:extLst>
          </p:cNvPr>
          <p:cNvSpPr txBox="1"/>
          <p:nvPr/>
        </p:nvSpPr>
        <p:spPr>
          <a:xfrm>
            <a:off x="9201899" y="178129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[E]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18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B78F04-800E-C528-11DF-C0B55BE8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Optimizer &amp; Loss function</a:t>
            </a:r>
            <a:endParaRPr kumimoji="1" lang="zh-TW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D184E-6FD5-DC09-0143-0D44FD5D1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TW" dirty="0"/>
              <a:t>Optimizer</a:t>
            </a:r>
          </a:p>
          <a:p>
            <a:pPr lvl="1">
              <a:lnSpc>
                <a:spcPct val="150000"/>
              </a:lnSpc>
            </a:pPr>
            <a:r>
              <a:rPr kumimoji="1" lang="en-US" altLang="zh-TW" dirty="0"/>
              <a:t>Adam optimizer</a:t>
            </a:r>
          </a:p>
          <a:p>
            <a:pPr lvl="1">
              <a:lnSpc>
                <a:spcPct val="150000"/>
              </a:lnSpc>
            </a:pPr>
            <a:r>
              <a:rPr kumimoji="1" lang="en-US" altLang="zh-TW" dirty="0"/>
              <a:t>Warmup skills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/>
              <a:t>Loss function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TW" dirty="0"/>
              <a:t>Cross-Entropy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301879-9274-92DD-542E-E73113E0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334332"/>
            <a:ext cx="7374605" cy="21893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98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1D056-017C-68F8-6E45-610B263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Review</a:t>
            </a:r>
            <a:endParaRPr kumimoji="1" lang="zh-TW" altLang="en-US" b="1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EBA5E68-D806-D42A-824B-B5A272410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601797"/>
            <a:ext cx="5400600" cy="4779531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11BA596-06E1-6F40-A470-684A945F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31" y="56487"/>
            <a:ext cx="4962525" cy="682889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D2DC6A5-E5DE-C535-8ADF-5E40143F1628}"/>
              </a:ext>
            </a:extLst>
          </p:cNvPr>
          <p:cNvSpPr txBox="1"/>
          <p:nvPr/>
        </p:nvSpPr>
        <p:spPr>
          <a:xfrm>
            <a:off x="0" y="6492875"/>
            <a:ext cx="12072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200" dirty="0">
                <a:hlinkClick r:id="rId4"/>
              </a:rPr>
              <a:t>Transformer: A Novel Neural Network Architecture for Language Understanding – Google AI Blog (googleblog.com)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3970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7C362D-642E-5E16-0947-27598EAB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1509"/>
            <a:ext cx="10515600" cy="1325563"/>
          </a:xfrm>
        </p:spPr>
        <p:txBody>
          <a:bodyPr/>
          <a:lstStyle/>
          <a:p>
            <a:r>
              <a:rPr kumimoji="1" lang="en-US" altLang="zh-TW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Thanks for listening.</a:t>
            </a:r>
            <a:endParaRPr kumimoji="1" lang="zh-TW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D92A21C0-CA0F-569C-D0BF-7DE5A154FFE4}"/>
              </a:ext>
            </a:extLst>
          </p:cNvPr>
          <p:cNvCxnSpPr>
            <a:cxnSpLocks/>
          </p:cNvCxnSpPr>
          <p:nvPr/>
        </p:nvCxnSpPr>
        <p:spPr>
          <a:xfrm>
            <a:off x="910208" y="3789040"/>
            <a:ext cx="58338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>
            <a:extLst>
              <a:ext uri="{FF2B5EF4-FFF2-40B4-BE49-F238E27FC236}">
                <a16:creationId xmlns:a16="http://schemas.microsoft.com/office/drawing/2014/main" id="{4DB9080F-FBD5-D2ED-2730-481DF424C416}"/>
              </a:ext>
            </a:extLst>
          </p:cNvPr>
          <p:cNvSpPr/>
          <p:nvPr/>
        </p:nvSpPr>
        <p:spPr>
          <a:xfrm>
            <a:off x="442913" y="3343275"/>
            <a:ext cx="1743075" cy="842963"/>
          </a:xfrm>
          <a:prstGeom prst="round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A5A89CB3-1AEB-BA2E-CA39-2FF8F22AD1B3}"/>
              </a:ext>
            </a:extLst>
          </p:cNvPr>
          <p:cNvSpPr/>
          <p:nvPr/>
        </p:nvSpPr>
        <p:spPr>
          <a:xfrm>
            <a:off x="3743325" y="2457450"/>
            <a:ext cx="4443413" cy="2586038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57B550A9-6E56-EDE5-1686-FA440FDC9737}"/>
              </a:ext>
            </a:extLst>
          </p:cNvPr>
          <p:cNvSpPr/>
          <p:nvPr/>
        </p:nvSpPr>
        <p:spPr>
          <a:xfrm>
            <a:off x="9744075" y="3328987"/>
            <a:ext cx="1743075" cy="84296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4B3682D5-A25A-9DE6-FC71-21AF93D19194}"/>
              </a:ext>
            </a:extLst>
          </p:cNvPr>
          <p:cNvCxnSpPr>
            <a:cxnSpLocks/>
          </p:cNvCxnSpPr>
          <p:nvPr/>
        </p:nvCxnSpPr>
        <p:spPr>
          <a:xfrm>
            <a:off x="8286751" y="3750469"/>
            <a:ext cx="1343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DF91890-CDEF-BFDA-0FBB-89BD007E1DA6}"/>
              </a:ext>
            </a:extLst>
          </p:cNvPr>
          <p:cNvSpPr txBox="1"/>
          <p:nvPr/>
        </p:nvSpPr>
        <p:spPr>
          <a:xfrm>
            <a:off x="442913" y="2828925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Input</a:t>
            </a:r>
            <a:endParaRPr kumimoji="1" lang="zh-TW" altLang="en-US" sz="2000" dirty="0">
              <a:solidFill>
                <a:srgbClr val="92D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A121CC-388B-EABB-AC72-70B4C79BD7E2}"/>
              </a:ext>
            </a:extLst>
          </p:cNvPr>
          <p:cNvSpPr txBox="1"/>
          <p:nvPr/>
        </p:nvSpPr>
        <p:spPr>
          <a:xfrm>
            <a:off x="9744075" y="288161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Output</a:t>
            </a:r>
            <a:endParaRPr kumimoji="1" lang="zh-TW" altLang="en-US" sz="2000" dirty="0">
              <a:solidFill>
                <a:srgbClr val="7030A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3FD05572-1CFC-1963-651A-BF9EC1047C73}"/>
              </a:ext>
            </a:extLst>
          </p:cNvPr>
          <p:cNvCxnSpPr>
            <a:cxnSpLocks/>
          </p:cNvCxnSpPr>
          <p:nvPr/>
        </p:nvCxnSpPr>
        <p:spPr>
          <a:xfrm>
            <a:off x="2386014" y="3750468"/>
            <a:ext cx="12144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8F86595-66CF-C891-66EA-49E899709E90}"/>
              </a:ext>
            </a:extLst>
          </p:cNvPr>
          <p:cNvSpPr txBox="1"/>
          <p:nvPr/>
        </p:nvSpPr>
        <p:spPr>
          <a:xfrm>
            <a:off x="595313" y="3564701"/>
            <a:ext cx="146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早安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8FB7048-0BA1-49E0-3216-272E8C618B47}"/>
              </a:ext>
            </a:extLst>
          </p:cNvPr>
          <p:cNvSpPr txBox="1"/>
          <p:nvPr/>
        </p:nvSpPr>
        <p:spPr>
          <a:xfrm>
            <a:off x="9891713" y="3410813"/>
            <a:ext cx="146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Ｇ</a:t>
            </a:r>
            <a:r>
              <a:rPr kumimoji="1" lang="en-US" altLang="zh-TW" sz="2000" dirty="0" err="1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ood</a:t>
            </a:r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       Morning</a:t>
            </a:r>
            <a:endParaRPr kumimoji="1" lang="zh-TW" altLang="en-US" sz="2000" dirty="0">
              <a:solidFill>
                <a:srgbClr val="7030A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B1839FE6-7569-C2E7-E830-3C7BE611A48D}"/>
              </a:ext>
            </a:extLst>
          </p:cNvPr>
          <p:cNvSpPr/>
          <p:nvPr/>
        </p:nvSpPr>
        <p:spPr>
          <a:xfrm>
            <a:off x="3895725" y="2609850"/>
            <a:ext cx="1490663" cy="2233613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48923D7-E940-44A4-0451-3996EFC5EC62}"/>
              </a:ext>
            </a:extLst>
          </p:cNvPr>
          <p:cNvSpPr/>
          <p:nvPr/>
        </p:nvSpPr>
        <p:spPr>
          <a:xfrm>
            <a:off x="6402516" y="2609850"/>
            <a:ext cx="1490663" cy="223361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63368347-58C1-07E4-D26D-C81C6922BDC7}"/>
              </a:ext>
            </a:extLst>
          </p:cNvPr>
          <p:cNvCxnSpPr>
            <a:cxnSpLocks/>
          </p:cNvCxnSpPr>
          <p:nvPr/>
        </p:nvCxnSpPr>
        <p:spPr>
          <a:xfrm>
            <a:off x="5481639" y="3764756"/>
            <a:ext cx="8334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73EA06-A85A-D1F8-2424-560BE74B4661}"/>
              </a:ext>
            </a:extLst>
          </p:cNvPr>
          <p:cNvSpPr txBox="1"/>
          <p:nvPr/>
        </p:nvSpPr>
        <p:spPr>
          <a:xfrm>
            <a:off x="3905250" y="1927116"/>
            <a:ext cx="43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FFC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 Transformer Model</a:t>
            </a:r>
            <a:endParaRPr kumimoji="1" lang="zh-TW" altLang="en-US" sz="2800" b="1" dirty="0">
              <a:solidFill>
                <a:srgbClr val="FFC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E6C6E84-C7B7-DCA9-E9E7-B35BE0E9823F}"/>
              </a:ext>
            </a:extLst>
          </p:cNvPr>
          <p:cNvSpPr txBox="1"/>
          <p:nvPr/>
        </p:nvSpPr>
        <p:spPr>
          <a:xfrm>
            <a:off x="4024312" y="3526601"/>
            <a:ext cx="123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Encoder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7A6FB6F-9E66-9B6F-BF6A-A1D716AB1E38}"/>
              </a:ext>
            </a:extLst>
          </p:cNvPr>
          <p:cNvSpPr txBox="1"/>
          <p:nvPr/>
        </p:nvSpPr>
        <p:spPr>
          <a:xfrm>
            <a:off x="6531103" y="3533715"/>
            <a:ext cx="123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Decoder</a:t>
            </a:r>
            <a:endParaRPr kumimoji="1" lang="zh-TW" altLang="en-US" sz="20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3EF8D72-58A1-09DC-910E-00A2C0689689}"/>
                  </a:ext>
                </a:extLst>
              </p:cNvPr>
              <p:cNvSpPr txBox="1"/>
              <p:nvPr/>
            </p:nvSpPr>
            <p:spPr>
              <a:xfrm>
                <a:off x="2348160" y="3283623"/>
                <a:ext cx="12129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0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3EF8D72-58A1-09DC-910E-00A2C0689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60" y="3283623"/>
                <a:ext cx="121296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5AEDCA6-4C5E-3E44-631F-DFDA6CF0F207}"/>
                  </a:ext>
                </a:extLst>
              </p:cNvPr>
              <p:cNvSpPr txBox="1"/>
              <p:nvPr/>
            </p:nvSpPr>
            <p:spPr>
              <a:xfrm>
                <a:off x="5308076" y="3283623"/>
                <a:ext cx="1223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0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>
                  <a:solidFill>
                    <a:srgbClr val="00B0F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5AEDCA6-4C5E-3E44-631F-DFDA6CF0F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76" y="3283623"/>
                <a:ext cx="122302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F650746-926F-9E95-EA81-2D9C070088A6}"/>
                  </a:ext>
                </a:extLst>
              </p:cNvPr>
              <p:cNvSpPr txBox="1"/>
              <p:nvPr/>
            </p:nvSpPr>
            <p:spPr>
              <a:xfrm>
                <a:off x="8354163" y="3283623"/>
                <a:ext cx="12565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>
                  <a:solidFill>
                    <a:srgbClr val="7030A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F650746-926F-9E95-EA81-2D9C0700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163" y="3283623"/>
                <a:ext cx="1256562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>
            <a:extLst>
              <a:ext uri="{FF2B5EF4-FFF2-40B4-BE49-F238E27FC236}">
                <a16:creationId xmlns:a16="http://schemas.microsoft.com/office/drawing/2014/main" id="{4DB9080F-FBD5-D2ED-2730-481DF424C416}"/>
              </a:ext>
            </a:extLst>
          </p:cNvPr>
          <p:cNvSpPr/>
          <p:nvPr/>
        </p:nvSpPr>
        <p:spPr>
          <a:xfrm>
            <a:off x="442913" y="3343275"/>
            <a:ext cx="1743075" cy="842963"/>
          </a:xfrm>
          <a:prstGeom prst="round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A5A89CB3-1AEB-BA2E-CA39-2FF8F22AD1B3}"/>
              </a:ext>
            </a:extLst>
          </p:cNvPr>
          <p:cNvSpPr/>
          <p:nvPr/>
        </p:nvSpPr>
        <p:spPr>
          <a:xfrm>
            <a:off x="3743325" y="2457450"/>
            <a:ext cx="4443413" cy="2586038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57B550A9-6E56-EDE5-1686-FA440FDC9737}"/>
              </a:ext>
            </a:extLst>
          </p:cNvPr>
          <p:cNvSpPr/>
          <p:nvPr/>
        </p:nvSpPr>
        <p:spPr>
          <a:xfrm>
            <a:off x="9744075" y="3328987"/>
            <a:ext cx="1743075" cy="84296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4B3682D5-A25A-9DE6-FC71-21AF93D19194}"/>
              </a:ext>
            </a:extLst>
          </p:cNvPr>
          <p:cNvCxnSpPr>
            <a:cxnSpLocks/>
          </p:cNvCxnSpPr>
          <p:nvPr/>
        </p:nvCxnSpPr>
        <p:spPr>
          <a:xfrm>
            <a:off x="8286751" y="3750469"/>
            <a:ext cx="13430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DF91890-CDEF-BFDA-0FBB-89BD007E1DA6}"/>
              </a:ext>
            </a:extLst>
          </p:cNvPr>
          <p:cNvSpPr txBox="1"/>
          <p:nvPr/>
        </p:nvSpPr>
        <p:spPr>
          <a:xfrm>
            <a:off x="442913" y="2828925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Input</a:t>
            </a:r>
            <a:endParaRPr kumimoji="1" lang="zh-TW" altLang="en-US" sz="2000" dirty="0">
              <a:solidFill>
                <a:srgbClr val="92D05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A121CC-388B-EABB-AC72-70B4C79BD7E2}"/>
              </a:ext>
            </a:extLst>
          </p:cNvPr>
          <p:cNvSpPr txBox="1"/>
          <p:nvPr/>
        </p:nvSpPr>
        <p:spPr>
          <a:xfrm>
            <a:off x="9744075" y="2881610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Output</a:t>
            </a:r>
            <a:endParaRPr kumimoji="1" lang="zh-TW" altLang="en-US" sz="2000" dirty="0">
              <a:solidFill>
                <a:srgbClr val="7030A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3FD05572-1CFC-1963-651A-BF9EC1047C73}"/>
              </a:ext>
            </a:extLst>
          </p:cNvPr>
          <p:cNvCxnSpPr>
            <a:cxnSpLocks/>
          </p:cNvCxnSpPr>
          <p:nvPr/>
        </p:nvCxnSpPr>
        <p:spPr>
          <a:xfrm>
            <a:off x="2386014" y="3750468"/>
            <a:ext cx="12144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8F86595-66CF-C891-66EA-49E899709E90}"/>
              </a:ext>
            </a:extLst>
          </p:cNvPr>
          <p:cNvSpPr txBox="1"/>
          <p:nvPr/>
        </p:nvSpPr>
        <p:spPr>
          <a:xfrm>
            <a:off x="595313" y="3564701"/>
            <a:ext cx="146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早安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8FB7048-0BA1-49E0-3216-272E8C618B47}"/>
              </a:ext>
            </a:extLst>
          </p:cNvPr>
          <p:cNvSpPr txBox="1"/>
          <p:nvPr/>
        </p:nvSpPr>
        <p:spPr>
          <a:xfrm>
            <a:off x="9891713" y="3410813"/>
            <a:ext cx="146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Good</a:t>
            </a:r>
            <a:b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kumimoji="1" lang="en-US" altLang="zh-TW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Morning</a:t>
            </a:r>
            <a:endParaRPr kumimoji="1" lang="zh-TW" altLang="en-US" sz="2000" dirty="0">
              <a:solidFill>
                <a:srgbClr val="7030A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B1839FE6-7569-C2E7-E830-3C7BE611A48D}"/>
              </a:ext>
            </a:extLst>
          </p:cNvPr>
          <p:cNvSpPr/>
          <p:nvPr/>
        </p:nvSpPr>
        <p:spPr>
          <a:xfrm>
            <a:off x="3895725" y="2609851"/>
            <a:ext cx="1490663" cy="2047874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48923D7-E940-44A4-0451-3996EFC5EC62}"/>
              </a:ext>
            </a:extLst>
          </p:cNvPr>
          <p:cNvSpPr/>
          <p:nvPr/>
        </p:nvSpPr>
        <p:spPr>
          <a:xfrm>
            <a:off x="6402516" y="2609851"/>
            <a:ext cx="1490663" cy="204787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63368347-58C1-07E4-D26D-C81C6922BDC7}"/>
              </a:ext>
            </a:extLst>
          </p:cNvPr>
          <p:cNvCxnSpPr>
            <a:cxnSpLocks/>
          </p:cNvCxnSpPr>
          <p:nvPr/>
        </p:nvCxnSpPr>
        <p:spPr>
          <a:xfrm>
            <a:off x="5481639" y="3764756"/>
            <a:ext cx="8334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73EA06-A85A-D1F8-2424-560BE74B4661}"/>
              </a:ext>
            </a:extLst>
          </p:cNvPr>
          <p:cNvSpPr txBox="1"/>
          <p:nvPr/>
        </p:nvSpPr>
        <p:spPr>
          <a:xfrm>
            <a:off x="3905250" y="1927116"/>
            <a:ext cx="43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FFC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The Transformer Model</a:t>
            </a:r>
            <a:endParaRPr kumimoji="1" lang="zh-TW" altLang="en-US" sz="2800" b="1" dirty="0">
              <a:solidFill>
                <a:srgbClr val="FFC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E6C6E84-C7B7-DCA9-E9E7-B35BE0E9823F}"/>
              </a:ext>
            </a:extLst>
          </p:cNvPr>
          <p:cNvSpPr txBox="1"/>
          <p:nvPr/>
        </p:nvSpPr>
        <p:spPr>
          <a:xfrm>
            <a:off x="4024312" y="3526601"/>
            <a:ext cx="123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Encoder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7A6FB6F-9E66-9B6F-BF6A-A1D716AB1E38}"/>
              </a:ext>
            </a:extLst>
          </p:cNvPr>
          <p:cNvSpPr txBox="1"/>
          <p:nvPr/>
        </p:nvSpPr>
        <p:spPr>
          <a:xfrm>
            <a:off x="6531103" y="3533715"/>
            <a:ext cx="123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Decoder</a:t>
            </a:r>
            <a:endParaRPr kumimoji="1" lang="zh-TW" altLang="en-US" sz="20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15EAC61-D6AB-A3B9-6194-CC810AFDF3B6}"/>
              </a:ext>
            </a:extLst>
          </p:cNvPr>
          <p:cNvSpPr txBox="1"/>
          <p:nvPr/>
        </p:nvSpPr>
        <p:spPr>
          <a:xfrm>
            <a:off x="3895725" y="4674156"/>
            <a:ext cx="1490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 x</a:t>
            </a:r>
            <a:endParaRPr kumimoji="1" lang="zh-TW" altLang="en-US" sz="1800" b="1" dirty="0">
              <a:solidFill>
                <a:srgbClr val="00B0F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27D80EE-FD5A-D831-8111-DB136FB99E0C}"/>
              </a:ext>
            </a:extLst>
          </p:cNvPr>
          <p:cNvSpPr txBox="1"/>
          <p:nvPr/>
        </p:nvSpPr>
        <p:spPr>
          <a:xfrm>
            <a:off x="6402514" y="4657725"/>
            <a:ext cx="1490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 x</a:t>
            </a:r>
            <a:endParaRPr kumimoji="1" lang="zh-TW" altLang="en-US" sz="18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7A1BCFB-B08B-6E18-6973-047C14BEA28B}"/>
                  </a:ext>
                </a:extLst>
              </p:cNvPr>
              <p:cNvSpPr txBox="1"/>
              <p:nvPr/>
            </p:nvSpPr>
            <p:spPr>
              <a:xfrm>
                <a:off x="2348160" y="3283623"/>
                <a:ext cx="12129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0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7A1BCFB-B08B-6E18-6973-047C14BE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60" y="3283623"/>
                <a:ext cx="121296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57820D1-24D3-FC52-E77F-261C6D805A4A}"/>
                  </a:ext>
                </a:extLst>
              </p:cNvPr>
              <p:cNvSpPr txBox="1"/>
              <p:nvPr/>
            </p:nvSpPr>
            <p:spPr>
              <a:xfrm>
                <a:off x="5308076" y="3283623"/>
                <a:ext cx="1223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0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>
                  <a:solidFill>
                    <a:srgbClr val="00B0F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57820D1-24D3-FC52-E77F-261C6D80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76" y="3283623"/>
                <a:ext cx="122302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56C6299-AC44-B424-9185-9B187048A819}"/>
                  </a:ext>
                </a:extLst>
              </p:cNvPr>
              <p:cNvSpPr txBox="1"/>
              <p:nvPr/>
            </p:nvSpPr>
            <p:spPr>
              <a:xfrm>
                <a:off x="8354163" y="3283623"/>
                <a:ext cx="12565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PingFang SC" panose="020B0400000000000000" pitchFamily="34" charset="-122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</m:ctrlPr>
                        </m:sSubPr>
                        <m:e>
                          <m: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PingFang SC" panose="020B0400000000000000" pitchFamily="34" charset="-122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>
                  <a:solidFill>
                    <a:srgbClr val="7030A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56C6299-AC44-B424-9185-9B187048A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163" y="3283623"/>
                <a:ext cx="1256562" cy="400110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8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圓角矩形 76">
            <a:extLst>
              <a:ext uri="{FF2B5EF4-FFF2-40B4-BE49-F238E27FC236}">
                <a16:creationId xmlns:a16="http://schemas.microsoft.com/office/drawing/2014/main" id="{62E7D347-42B7-93A8-4CEA-59244B67AC21}"/>
              </a:ext>
            </a:extLst>
          </p:cNvPr>
          <p:cNvSpPr/>
          <p:nvPr/>
        </p:nvSpPr>
        <p:spPr>
          <a:xfrm>
            <a:off x="2918314" y="2349475"/>
            <a:ext cx="6667497" cy="316324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2" name="圓角矩形 71">
            <a:extLst>
              <a:ext uri="{FF2B5EF4-FFF2-40B4-BE49-F238E27FC236}">
                <a16:creationId xmlns:a16="http://schemas.microsoft.com/office/drawing/2014/main" id="{604D2336-86D9-5FA3-47E6-869DB846D015}"/>
              </a:ext>
            </a:extLst>
          </p:cNvPr>
          <p:cNvSpPr/>
          <p:nvPr/>
        </p:nvSpPr>
        <p:spPr>
          <a:xfrm>
            <a:off x="2918314" y="2849537"/>
            <a:ext cx="6667497" cy="31632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0" name="圓角矩形 69">
            <a:extLst>
              <a:ext uri="{FF2B5EF4-FFF2-40B4-BE49-F238E27FC236}">
                <a16:creationId xmlns:a16="http://schemas.microsoft.com/office/drawing/2014/main" id="{026A96D7-161F-D9B5-DD0E-98FC40004290}"/>
              </a:ext>
            </a:extLst>
          </p:cNvPr>
          <p:cNvSpPr/>
          <p:nvPr/>
        </p:nvSpPr>
        <p:spPr>
          <a:xfrm>
            <a:off x="2943224" y="4559382"/>
            <a:ext cx="6667497" cy="54126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A5A89CB3-1AEB-BA2E-CA39-2FF8F22AD1B3}"/>
              </a:ext>
            </a:extLst>
          </p:cNvPr>
          <p:cNvSpPr/>
          <p:nvPr/>
        </p:nvSpPr>
        <p:spPr>
          <a:xfrm>
            <a:off x="1928817" y="1516041"/>
            <a:ext cx="8501058" cy="3834867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3FD05572-1CFC-1963-651A-BF9EC1047C73}"/>
              </a:ext>
            </a:extLst>
          </p:cNvPr>
          <p:cNvCxnSpPr>
            <a:cxnSpLocks/>
          </p:cNvCxnSpPr>
          <p:nvPr/>
        </p:nvCxnSpPr>
        <p:spPr>
          <a:xfrm flipV="1">
            <a:off x="6182152" y="5453064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5C3F960-E2FE-083E-AEE6-C394FC2493E9}"/>
              </a:ext>
            </a:extLst>
          </p:cNvPr>
          <p:cNvGrpSpPr/>
          <p:nvPr/>
        </p:nvGrpSpPr>
        <p:grpSpPr>
          <a:xfrm>
            <a:off x="4577076" y="5974319"/>
            <a:ext cx="2713768" cy="842963"/>
            <a:chOff x="-527780" y="3343275"/>
            <a:chExt cx="2713768" cy="84296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4DB9080F-FBD5-D2ED-2730-481DF424C416}"/>
                </a:ext>
              </a:extLst>
            </p:cNvPr>
            <p:cNvSpPr/>
            <p:nvPr/>
          </p:nvSpPr>
          <p:spPr>
            <a:xfrm>
              <a:off x="442913" y="3343275"/>
              <a:ext cx="1743075" cy="842963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DF91890-CDEF-BFDA-0FBB-89BD007E1DA6}"/>
                </a:ext>
              </a:extLst>
            </p:cNvPr>
            <p:cNvSpPr txBox="1"/>
            <p:nvPr/>
          </p:nvSpPr>
          <p:spPr>
            <a:xfrm>
              <a:off x="-527780" y="3620554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Input</a:t>
              </a:r>
              <a:endPara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8F86595-66CF-C891-66EA-49E899709E90}"/>
                </a:ext>
              </a:extLst>
            </p:cNvPr>
            <p:cNvSpPr txBox="1"/>
            <p:nvPr/>
          </p:nvSpPr>
          <p:spPr>
            <a:xfrm>
              <a:off x="595313" y="3564701"/>
              <a:ext cx="1462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TW" altLang="en-US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早安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21319F4-848D-D908-08D9-E970A1D939ED}"/>
              </a:ext>
            </a:extLst>
          </p:cNvPr>
          <p:cNvGrpSpPr/>
          <p:nvPr/>
        </p:nvGrpSpPr>
        <p:grpSpPr>
          <a:xfrm>
            <a:off x="4178367" y="51963"/>
            <a:ext cx="2827837" cy="842963"/>
            <a:chOff x="8659313" y="3328987"/>
            <a:chExt cx="2827837" cy="842963"/>
          </a:xfrm>
        </p:grpSpPr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57B550A9-6E56-EDE5-1686-FA440FDC9737}"/>
                </a:ext>
              </a:extLst>
            </p:cNvPr>
            <p:cNvSpPr/>
            <p:nvPr/>
          </p:nvSpPr>
          <p:spPr>
            <a:xfrm>
              <a:off x="9744075" y="3328987"/>
              <a:ext cx="1743075" cy="842963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A1A121CC-388B-EABB-AC72-70B4C79BD7E2}"/>
                </a:ext>
              </a:extLst>
            </p:cNvPr>
            <p:cNvSpPr txBox="1"/>
            <p:nvPr/>
          </p:nvSpPr>
          <p:spPr>
            <a:xfrm>
              <a:off x="8659313" y="3564701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7030A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Output</a:t>
              </a:r>
              <a:endParaRPr kumimoji="1" lang="zh-TW" altLang="en-US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A8FB7048-0BA1-49E0-3216-272E8C618B47}"/>
                </a:ext>
              </a:extLst>
            </p:cNvPr>
            <p:cNvSpPr txBox="1"/>
            <p:nvPr/>
          </p:nvSpPr>
          <p:spPr>
            <a:xfrm>
              <a:off x="9891713" y="3396525"/>
              <a:ext cx="1462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TW" sz="2000" dirty="0">
                  <a:solidFill>
                    <a:srgbClr val="7030A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Good</a:t>
              </a:r>
              <a:br>
                <a:rPr kumimoji="1" lang="en-US" altLang="zh-TW" sz="2000" dirty="0">
                  <a:solidFill>
                    <a:srgbClr val="7030A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</a:br>
              <a:r>
                <a:rPr kumimoji="1" lang="en-US" altLang="zh-TW" sz="2000" dirty="0">
                  <a:solidFill>
                    <a:srgbClr val="7030A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Morning</a:t>
              </a:r>
              <a:endParaRPr kumimoji="1" lang="zh-TW" altLang="en-US" sz="2000" dirty="0">
                <a:solidFill>
                  <a:srgbClr val="7030A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3" name="圓角矩形 2">
            <a:extLst>
              <a:ext uri="{FF2B5EF4-FFF2-40B4-BE49-F238E27FC236}">
                <a16:creationId xmlns:a16="http://schemas.microsoft.com/office/drawing/2014/main" id="{B1839FE6-7569-C2E7-E830-3C7BE611A48D}"/>
              </a:ext>
            </a:extLst>
          </p:cNvPr>
          <p:cNvSpPr/>
          <p:nvPr/>
        </p:nvSpPr>
        <p:spPr>
          <a:xfrm>
            <a:off x="2543176" y="3690157"/>
            <a:ext cx="7415211" cy="1541480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48923D7-E940-44A4-0451-3996EFC5EC62}"/>
              </a:ext>
            </a:extLst>
          </p:cNvPr>
          <p:cNvSpPr/>
          <p:nvPr/>
        </p:nvSpPr>
        <p:spPr>
          <a:xfrm>
            <a:off x="2543176" y="1625370"/>
            <a:ext cx="7415212" cy="163615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15EAC61-D6AB-A3B9-6194-CC810AFDF3B6}"/>
              </a:ext>
            </a:extLst>
          </p:cNvPr>
          <p:cNvSpPr txBox="1"/>
          <p:nvPr/>
        </p:nvSpPr>
        <p:spPr>
          <a:xfrm>
            <a:off x="1985304" y="4276231"/>
            <a:ext cx="588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b="1" dirty="0">
                <a:solidFill>
                  <a:srgbClr val="00B0F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 x</a:t>
            </a:r>
            <a:endParaRPr kumimoji="1" lang="zh-TW" altLang="en-US" sz="1800" b="1" dirty="0">
              <a:solidFill>
                <a:srgbClr val="00B0F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27D80EE-FD5A-D831-8111-DB136FB99E0C}"/>
              </a:ext>
            </a:extLst>
          </p:cNvPr>
          <p:cNvSpPr txBox="1"/>
          <p:nvPr/>
        </p:nvSpPr>
        <p:spPr>
          <a:xfrm>
            <a:off x="1490665" y="2258779"/>
            <a:ext cx="1490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800" b="1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N x</a:t>
            </a:r>
            <a:endParaRPr kumimoji="1" lang="zh-TW" altLang="en-US" sz="1800" b="1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8" name="直線箭頭接點 17">
            <a:extLst>
              <a:ext uri="{FF2B5EF4-FFF2-40B4-BE49-F238E27FC236}">
                <a16:creationId xmlns:a16="http://schemas.microsoft.com/office/drawing/2014/main" id="{DBAF31F7-E7D5-8D3D-A773-C1BCAF883130}"/>
              </a:ext>
            </a:extLst>
          </p:cNvPr>
          <p:cNvCxnSpPr>
            <a:cxnSpLocks/>
          </p:cNvCxnSpPr>
          <p:nvPr/>
        </p:nvCxnSpPr>
        <p:spPr>
          <a:xfrm flipV="1">
            <a:off x="6162673" y="996929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8C517EDA-BD05-957F-5FFA-D895A704F33C}"/>
              </a:ext>
            </a:extLst>
          </p:cNvPr>
          <p:cNvCxnSpPr>
            <a:cxnSpLocks/>
          </p:cNvCxnSpPr>
          <p:nvPr/>
        </p:nvCxnSpPr>
        <p:spPr>
          <a:xfrm flipV="1">
            <a:off x="6182152" y="3308363"/>
            <a:ext cx="0" cy="3246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B3B6F5F4-E177-E3B2-F909-F3F989029C8A}"/>
              </a:ext>
            </a:extLst>
          </p:cNvPr>
          <p:cNvSpPr/>
          <p:nvPr/>
        </p:nvSpPr>
        <p:spPr>
          <a:xfrm>
            <a:off x="2828924" y="4559382"/>
            <a:ext cx="6667497" cy="54126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4F6218C4-5C6F-1338-5AC8-5519E9CDD204}"/>
              </a:ext>
            </a:extLst>
          </p:cNvPr>
          <p:cNvSpPr/>
          <p:nvPr/>
        </p:nvSpPr>
        <p:spPr>
          <a:xfrm>
            <a:off x="2828923" y="3838407"/>
            <a:ext cx="6667497" cy="54126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圓角矩形 36">
            <a:extLst>
              <a:ext uri="{FF2B5EF4-FFF2-40B4-BE49-F238E27FC236}">
                <a16:creationId xmlns:a16="http://schemas.microsoft.com/office/drawing/2014/main" id="{7A3B0B4F-19C7-B062-57F1-A29327A0A3FA}"/>
              </a:ext>
            </a:extLst>
          </p:cNvPr>
          <p:cNvSpPr/>
          <p:nvPr/>
        </p:nvSpPr>
        <p:spPr>
          <a:xfrm>
            <a:off x="2833141" y="2849537"/>
            <a:ext cx="6667497" cy="316324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圓角矩形 37">
            <a:extLst>
              <a:ext uri="{FF2B5EF4-FFF2-40B4-BE49-F238E27FC236}">
                <a16:creationId xmlns:a16="http://schemas.microsoft.com/office/drawing/2014/main" id="{C16761E3-168E-26F2-CA6C-15342ED4E880}"/>
              </a:ext>
            </a:extLst>
          </p:cNvPr>
          <p:cNvSpPr/>
          <p:nvPr/>
        </p:nvSpPr>
        <p:spPr>
          <a:xfrm>
            <a:off x="2828922" y="2346475"/>
            <a:ext cx="6667497" cy="316324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圓角矩形 38">
            <a:extLst>
              <a:ext uri="{FF2B5EF4-FFF2-40B4-BE49-F238E27FC236}">
                <a16:creationId xmlns:a16="http://schemas.microsoft.com/office/drawing/2014/main" id="{18A42DA3-230B-FFEA-FB4D-58DFFAABBB81}"/>
              </a:ext>
            </a:extLst>
          </p:cNvPr>
          <p:cNvSpPr/>
          <p:nvPr/>
        </p:nvSpPr>
        <p:spPr>
          <a:xfrm>
            <a:off x="2828921" y="1827761"/>
            <a:ext cx="6667497" cy="31632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8D2544E-8A92-F606-FA65-618F45830BD6}"/>
              </a:ext>
            </a:extLst>
          </p:cNvPr>
          <p:cNvSpPr txBox="1"/>
          <p:nvPr/>
        </p:nvSpPr>
        <p:spPr>
          <a:xfrm>
            <a:off x="4819037" y="4657358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Multi-Head Attention (h)</a:t>
            </a:r>
            <a:endParaRPr kumimoji="1" lang="zh-TW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98C1A4A-8BA5-E9F7-1024-8198A7521867}"/>
              </a:ext>
            </a:extLst>
          </p:cNvPr>
          <p:cNvSpPr txBox="1"/>
          <p:nvPr/>
        </p:nvSpPr>
        <p:spPr>
          <a:xfrm>
            <a:off x="5224596" y="3897041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PingFang SC" panose="020B0400000000000000" pitchFamily="34" charset="-122"/>
                <a:ea typeface="PingFang SC" panose="020B0400000000000000" pitchFamily="34" charset="-122"/>
              </a:rPr>
              <a:t>Feed Forward </a:t>
            </a:r>
            <a:endParaRPr kumimoji="1" lang="zh-TW" altLang="en-US" sz="2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535F9B34-00D8-3386-7654-F80E895EB585}"/>
              </a:ext>
            </a:extLst>
          </p:cNvPr>
          <p:cNvSpPr txBox="1"/>
          <p:nvPr/>
        </p:nvSpPr>
        <p:spPr>
          <a:xfrm>
            <a:off x="4819037" y="2825110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Masked Multi-Head Attention</a:t>
            </a:r>
            <a:endParaRPr kumimoji="1" lang="zh-TW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75CFE44-694F-9839-05EF-6DE2E1679779}"/>
              </a:ext>
            </a:extLst>
          </p:cNvPr>
          <p:cNvSpPr txBox="1"/>
          <p:nvPr/>
        </p:nvSpPr>
        <p:spPr>
          <a:xfrm>
            <a:off x="5500415" y="1816646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Feed Forward</a:t>
            </a:r>
            <a:endParaRPr kumimoji="1" lang="zh-TW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158E8FF-05FE-C073-0648-6DAEA094CB76}"/>
              </a:ext>
            </a:extLst>
          </p:cNvPr>
          <p:cNvSpPr txBox="1"/>
          <p:nvPr/>
        </p:nvSpPr>
        <p:spPr>
          <a:xfrm>
            <a:off x="5205203" y="2335360"/>
            <a:ext cx="221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latin typeface="PingFang SC" panose="020B0400000000000000" pitchFamily="34" charset="-122"/>
                <a:ea typeface="PingFang SC" panose="020B0400000000000000" pitchFamily="34" charset="-122"/>
              </a:rPr>
              <a:t>Multi-Head Attention</a:t>
            </a:r>
            <a:endParaRPr kumimoji="1" lang="zh-TW" altLang="en-US" sz="16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AB22B48-1650-9EDA-7F58-63A08E884F97}"/>
              </a:ext>
            </a:extLst>
          </p:cNvPr>
          <p:cNvSpPr txBox="1"/>
          <p:nvPr/>
        </p:nvSpPr>
        <p:spPr>
          <a:xfrm>
            <a:off x="42400" y="64272"/>
            <a:ext cx="515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In this paper, </a:t>
            </a:r>
            <a:r>
              <a:rPr lang="en" altLang="zh-TW" dirty="0"/>
              <a:t>h = 8 parallel attention layers, or heads.</a:t>
            </a:r>
          </a:p>
          <a:p>
            <a:r>
              <a:rPr kumimoji="1" lang="en" altLang="zh-TW" dirty="0"/>
              <a:t>Here, we set h=2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409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BEFA2D67-BA46-827C-F570-5553BD80D191}"/>
              </a:ext>
            </a:extLst>
          </p:cNvPr>
          <p:cNvGrpSpPr/>
          <p:nvPr/>
        </p:nvGrpSpPr>
        <p:grpSpPr>
          <a:xfrm>
            <a:off x="4291326" y="5974319"/>
            <a:ext cx="2713768" cy="842963"/>
            <a:chOff x="-527780" y="3343275"/>
            <a:chExt cx="2713768" cy="84296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49A4EE16-BA21-854B-7AE3-8103A5405B8A}"/>
                </a:ext>
              </a:extLst>
            </p:cNvPr>
            <p:cNvSpPr/>
            <p:nvPr/>
          </p:nvSpPr>
          <p:spPr>
            <a:xfrm>
              <a:off x="442913" y="3343275"/>
              <a:ext cx="1743075" cy="842963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E10414E-6E6D-B900-301F-6CC3415769D2}"/>
                </a:ext>
              </a:extLst>
            </p:cNvPr>
            <p:cNvSpPr txBox="1"/>
            <p:nvPr/>
          </p:nvSpPr>
          <p:spPr>
            <a:xfrm>
              <a:off x="-527780" y="3620554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Input</a:t>
              </a:r>
              <a:endPara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34E77ED-4491-4001-5A16-6F93FE7A49B1}"/>
                </a:ext>
              </a:extLst>
            </p:cNvPr>
            <p:cNvSpPr txBox="1"/>
            <p:nvPr/>
          </p:nvSpPr>
          <p:spPr>
            <a:xfrm>
              <a:off x="595313" y="3564701"/>
              <a:ext cx="1462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TW" altLang="en-US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早安</a:t>
              </a:r>
            </a:p>
          </p:txBody>
        </p:sp>
      </p:grp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8DD5B8FA-C67D-914D-3002-1DD3C15CB852}"/>
              </a:ext>
            </a:extLst>
          </p:cNvPr>
          <p:cNvCxnSpPr>
            <a:cxnSpLocks/>
          </p:cNvCxnSpPr>
          <p:nvPr/>
        </p:nvCxnSpPr>
        <p:spPr>
          <a:xfrm flipV="1">
            <a:off x="6182152" y="5453064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>
            <a:extLst>
              <a:ext uri="{FF2B5EF4-FFF2-40B4-BE49-F238E27FC236}">
                <a16:creationId xmlns:a16="http://schemas.microsoft.com/office/drawing/2014/main" id="{BF45A0CB-8BFA-76E5-3141-77D8A8DABDC2}"/>
              </a:ext>
            </a:extLst>
          </p:cNvPr>
          <p:cNvSpPr/>
          <p:nvPr/>
        </p:nvSpPr>
        <p:spPr>
          <a:xfrm>
            <a:off x="2828924" y="4801091"/>
            <a:ext cx="6667497" cy="541260"/>
          </a:xfrm>
          <a:prstGeom prst="roundRect">
            <a:avLst/>
          </a:prstGeom>
          <a:solidFill>
            <a:srgbClr val="FFE0E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B59AD0-1E29-EE34-9A0A-27C7217D783C}"/>
              </a:ext>
            </a:extLst>
          </p:cNvPr>
          <p:cNvSpPr txBox="1"/>
          <p:nvPr/>
        </p:nvSpPr>
        <p:spPr>
          <a:xfrm>
            <a:off x="5036402" y="4871666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Input Embedding</a:t>
            </a:r>
            <a:endParaRPr kumimoji="1" lang="zh-TW" altLang="en-US" sz="20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B90089E-F8A0-3648-7393-2F5E4887D626}"/>
              </a:ext>
            </a:extLst>
          </p:cNvPr>
          <p:cNvCxnSpPr>
            <a:cxnSpLocks/>
          </p:cNvCxnSpPr>
          <p:nvPr/>
        </p:nvCxnSpPr>
        <p:spPr>
          <a:xfrm flipV="1">
            <a:off x="4291326" y="4262439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154D0C-4195-6D54-DDCD-3E91B780E2CF}"/>
              </a:ext>
            </a:extLst>
          </p:cNvPr>
          <p:cNvSpPr txBox="1"/>
          <p:nvPr/>
        </p:nvSpPr>
        <p:spPr>
          <a:xfrm>
            <a:off x="4062996" y="3742776"/>
            <a:ext cx="423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早安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550ECC5-8D39-DA8E-3C29-AE66B760C578}"/>
              </a:ext>
            </a:extLst>
          </p:cNvPr>
          <p:cNvGrpSpPr/>
          <p:nvPr/>
        </p:nvGrpSpPr>
        <p:grpSpPr>
          <a:xfrm>
            <a:off x="3695117" y="3318287"/>
            <a:ext cx="1192418" cy="313776"/>
            <a:chOff x="3443288" y="3429000"/>
            <a:chExt cx="1192418" cy="31377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EFF502-9DB1-17A1-7464-F7128660F2D4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57F2A8E-695C-E90B-C436-5802ADAD99D1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A97F7B0-388D-E07D-2E47-64818EAB209B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2516BD4-173E-BFEA-F238-D186DB338F7F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C4320D5-BE94-F43E-1B03-2B402149DC56}"/>
              </a:ext>
            </a:extLst>
          </p:cNvPr>
          <p:cNvGrpSpPr/>
          <p:nvPr/>
        </p:nvGrpSpPr>
        <p:grpSpPr>
          <a:xfrm>
            <a:off x="7461629" y="3318287"/>
            <a:ext cx="1192418" cy="313776"/>
            <a:chOff x="3443288" y="3429000"/>
            <a:chExt cx="1192418" cy="31377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F88382-8755-1784-E403-8B5397F522D9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3744821-DAFA-1DCD-E74E-377499A2CF5D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248A9B-6F3C-800E-C61E-BAAEBF466FC9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1C81FF8-AEEA-0702-435C-178E0E88C716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B840F91-ACD9-DC5F-9320-EEB69916731F}"/>
                  </a:ext>
                </a:extLst>
              </p:cNvPr>
              <p:cNvSpPr txBox="1"/>
              <p:nvPr/>
            </p:nvSpPr>
            <p:spPr>
              <a:xfrm>
                <a:off x="3168561" y="3290509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B840F91-ACD9-DC5F-9320-EEB69916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61" y="3290509"/>
                <a:ext cx="46076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367D39F-C95A-6F98-CB63-17CE852646F8}"/>
                  </a:ext>
                </a:extLst>
              </p:cNvPr>
              <p:cNvSpPr txBox="1"/>
              <p:nvPr/>
            </p:nvSpPr>
            <p:spPr>
              <a:xfrm>
                <a:off x="7000862" y="3302869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367D39F-C95A-6F98-CB63-17CE8526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62" y="3302869"/>
                <a:ext cx="4660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0777D8BB-1CB1-D2F2-E403-C1F45908CF1D}"/>
              </a:ext>
            </a:extLst>
          </p:cNvPr>
          <p:cNvCxnSpPr>
            <a:cxnSpLocks/>
          </p:cNvCxnSpPr>
          <p:nvPr/>
        </p:nvCxnSpPr>
        <p:spPr>
          <a:xfrm flipV="1">
            <a:off x="4291326" y="1076931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D6C55188-6974-3884-97C3-E2C546AB7AC7}"/>
              </a:ext>
            </a:extLst>
          </p:cNvPr>
          <p:cNvCxnSpPr>
            <a:cxnSpLocks/>
          </p:cNvCxnSpPr>
          <p:nvPr/>
        </p:nvCxnSpPr>
        <p:spPr>
          <a:xfrm flipV="1">
            <a:off x="8057838" y="4262439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F6C1346-BB23-3388-78E1-70E10EFABBFC}"/>
              </a:ext>
            </a:extLst>
          </p:cNvPr>
          <p:cNvSpPr txBox="1"/>
          <p:nvPr/>
        </p:nvSpPr>
        <p:spPr>
          <a:xfrm>
            <a:off x="9476705" y="1987581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Positional Encoding</a:t>
            </a:r>
            <a:endParaRPr kumimoji="1" lang="zh-TW" altLang="en-US" sz="20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B301A320-69B4-34B1-78F9-AD52480E73DC}"/>
              </a:ext>
            </a:extLst>
          </p:cNvPr>
          <p:cNvGrpSpPr/>
          <p:nvPr/>
        </p:nvGrpSpPr>
        <p:grpSpPr>
          <a:xfrm>
            <a:off x="4150248" y="2572124"/>
            <a:ext cx="300038" cy="640852"/>
            <a:chOff x="4150248" y="2572124"/>
            <a:chExt cx="300038" cy="640852"/>
          </a:xfrm>
        </p:grpSpPr>
        <p:cxnSp>
          <p:nvCxnSpPr>
            <p:cNvPr id="29" name="直線箭頭接點 28">
              <a:extLst>
                <a:ext uri="{FF2B5EF4-FFF2-40B4-BE49-F238E27FC236}">
                  <a16:creationId xmlns:a16="http://schemas.microsoft.com/office/drawing/2014/main" id="{A0B6BBA8-4825-FAE8-B963-CD5C07C4D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326" y="2572124"/>
              <a:ext cx="0" cy="640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2EE92795-5FD5-DC88-7EAC-48AAE4DA6641}"/>
                </a:ext>
              </a:extLst>
            </p:cNvPr>
            <p:cNvSpPr/>
            <p:nvPr/>
          </p:nvSpPr>
          <p:spPr>
            <a:xfrm>
              <a:off x="4150248" y="2761508"/>
              <a:ext cx="300038" cy="300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+</a:t>
              </a:r>
              <a:endParaRPr kumimoji="1" lang="zh-TW" altLang="en-US" dirty="0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067965E6-18EA-E6B7-1D87-97260A1DD67C}"/>
              </a:ext>
            </a:extLst>
          </p:cNvPr>
          <p:cNvGrpSpPr/>
          <p:nvPr/>
        </p:nvGrpSpPr>
        <p:grpSpPr>
          <a:xfrm>
            <a:off x="7907819" y="2567110"/>
            <a:ext cx="300038" cy="640852"/>
            <a:chOff x="7907819" y="2567110"/>
            <a:chExt cx="300038" cy="640852"/>
          </a:xfrm>
        </p:grpSpPr>
        <p:cxnSp>
          <p:nvCxnSpPr>
            <p:cNvPr id="39" name="直線箭頭接點 38">
              <a:extLst>
                <a:ext uri="{FF2B5EF4-FFF2-40B4-BE49-F238E27FC236}">
                  <a16:creationId xmlns:a16="http://schemas.microsoft.com/office/drawing/2014/main" id="{FA3210F9-211E-F271-0E5F-F9F1097DC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8897" y="2567110"/>
              <a:ext cx="0" cy="640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2DAFE5B7-0CFC-045F-AF1E-45E2A3BDD7A6}"/>
                </a:ext>
              </a:extLst>
            </p:cNvPr>
            <p:cNvSpPr/>
            <p:nvPr/>
          </p:nvSpPr>
          <p:spPr>
            <a:xfrm>
              <a:off x="7907819" y="2756494"/>
              <a:ext cx="300038" cy="300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+</a:t>
              </a:r>
              <a:endParaRPr kumimoji="1" lang="zh-TW" altLang="en-US" dirty="0"/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A1B234EF-E86C-8C24-A0D1-FB9403D6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3" y="1496030"/>
            <a:ext cx="2379802" cy="50866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DB7875D-A5DE-C1AB-C626-7496C1C3024B}"/>
                  </a:ext>
                </a:extLst>
              </p:cNvPr>
              <p:cNvSpPr txBox="1"/>
              <p:nvPr/>
            </p:nvSpPr>
            <p:spPr>
              <a:xfrm>
                <a:off x="0" y="1935772"/>
                <a:ext cx="326114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zh-TW" b="0" i="1" dirty="0">
                    <a:latin typeface="Cambria Math" panose="02040503050406030204" pitchFamily="18" charset="0"/>
                  </a:rPr>
                  <a:t>where</a:t>
                </a:r>
                <a:br>
                  <a:rPr kumimoji="1" lang="en-US" altLang="zh-TW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𝑜𝑢𝑡𝑝𝑢𝑡𝑠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𝑑𝑖𝑚𝑒𝑛𝑠𝑖𝑜𝑛</m:t>
                      </m:r>
                    </m:oMath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𝑤𝑜𝑟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𝑝𝑜𝑠𝑖𝑡𝑖𝑜𝑛</m:t>
                      </m:r>
                    </m:oMath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𝑑𝑖𝑚𝑒𝑛𝑠𝑖𝑜𝑛</m:t>
                      </m:r>
                    </m:oMath>
                  </m:oMathPara>
                </a14:m>
                <a:endParaRPr kumimoji="1" lang="en-US" altLang="zh-TW" b="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DB7875D-A5DE-C1AB-C626-7496C1C3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5772"/>
                <a:ext cx="3261149" cy="1200329"/>
              </a:xfrm>
              <a:prstGeom prst="rect">
                <a:avLst/>
              </a:prstGeom>
              <a:blipFill>
                <a:blip r:embed="rId5"/>
                <a:stretch>
                  <a:fillRect l="-1556" t="-2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9DD34FD7-7777-9D86-4601-D6397CA4429E}"/>
              </a:ext>
            </a:extLst>
          </p:cNvPr>
          <p:cNvGrpSpPr/>
          <p:nvPr/>
        </p:nvGrpSpPr>
        <p:grpSpPr>
          <a:xfrm>
            <a:off x="7452688" y="2025815"/>
            <a:ext cx="1192418" cy="313776"/>
            <a:chOff x="3443288" y="3429000"/>
            <a:chExt cx="1192418" cy="31377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64A469E-B555-F08C-FC18-62B8F43A209A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09330FD-F0A0-9112-5233-2B9F3A14491A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5B477ED-B395-2CA7-0613-E0FB24EC5002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64BC68F2-88A8-CA38-E32D-981237EF0AF4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3AA2F2A1-CC6A-F52E-7066-3355118D0267}"/>
              </a:ext>
            </a:extLst>
          </p:cNvPr>
          <p:cNvGrpSpPr/>
          <p:nvPr/>
        </p:nvGrpSpPr>
        <p:grpSpPr>
          <a:xfrm>
            <a:off x="3695117" y="2019148"/>
            <a:ext cx="1192418" cy="313776"/>
            <a:chOff x="3443288" y="3429000"/>
            <a:chExt cx="1192418" cy="313776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83535CE-47E3-F29B-8A27-ECEFDA1B0E42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0514B58-35BD-379D-8654-17DEDC79CFB3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E44591B-52CC-BE6F-3669-396F7877D5B1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853A6B6-24B9-64A0-AC7A-358A985806A4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97B184BB-8D3D-D544-70E5-07AD9461552C}"/>
              </a:ext>
            </a:extLst>
          </p:cNvPr>
          <p:cNvSpPr txBox="1"/>
          <p:nvPr/>
        </p:nvSpPr>
        <p:spPr>
          <a:xfrm>
            <a:off x="2940122" y="168757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pos/</a:t>
            </a:r>
            <a:r>
              <a:rPr kumimoji="1" lang="en-US" altLang="zh-TW" b="1" dirty="0" err="1"/>
              <a:t>i</a:t>
            </a:r>
            <a:endParaRPr kumimoji="1" lang="zh-TW" altLang="en-US" b="1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4C36FAF-7CC8-F765-1203-D43C9D83C108}"/>
              </a:ext>
            </a:extLst>
          </p:cNvPr>
          <p:cNvSpPr txBox="1"/>
          <p:nvPr/>
        </p:nvSpPr>
        <p:spPr>
          <a:xfrm>
            <a:off x="3312138" y="1987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0</a:t>
            </a:r>
            <a:endParaRPr kumimoji="1"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6E170EE6-149A-685D-CB1C-CB27CA5BECB8}"/>
              </a:ext>
            </a:extLst>
          </p:cNvPr>
          <p:cNvSpPr txBox="1"/>
          <p:nvPr/>
        </p:nvSpPr>
        <p:spPr>
          <a:xfrm>
            <a:off x="6711553" y="168757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/>
              <a:t>pos/</a:t>
            </a:r>
            <a:r>
              <a:rPr kumimoji="1" lang="en-US" altLang="zh-TW" b="1" dirty="0" err="1"/>
              <a:t>i</a:t>
            </a:r>
            <a:endParaRPr kumimoji="1" lang="zh-TW" altLang="en-US" b="1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118ADF8-3B8E-F4CD-E252-C2CCC4EC1DF2}"/>
              </a:ext>
            </a:extLst>
          </p:cNvPr>
          <p:cNvSpPr txBox="1"/>
          <p:nvPr/>
        </p:nvSpPr>
        <p:spPr>
          <a:xfrm>
            <a:off x="7083569" y="1987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</a:t>
            </a:r>
            <a:endParaRPr kumimoji="1" lang="zh-TW" altLang="en-US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7667280-07E5-47E1-B9B1-C4661C6FAED2}"/>
              </a:ext>
            </a:extLst>
          </p:cNvPr>
          <p:cNvSpPr txBox="1"/>
          <p:nvPr/>
        </p:nvSpPr>
        <p:spPr>
          <a:xfrm>
            <a:off x="3629328" y="1606669"/>
            <a:ext cx="125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dirty="0"/>
              <a:t>0123</a:t>
            </a:r>
            <a:endParaRPr kumimoji="1"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F4C85507-95A2-52BB-F2F5-DCFD3EB92BA5}"/>
              </a:ext>
            </a:extLst>
          </p:cNvPr>
          <p:cNvSpPr txBox="1"/>
          <p:nvPr/>
        </p:nvSpPr>
        <p:spPr>
          <a:xfrm>
            <a:off x="7447962" y="1606669"/>
            <a:ext cx="125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dirty="0"/>
              <a:t>0123</a:t>
            </a:r>
            <a:endParaRPr kumimoji="1" lang="zh-TW" altLang="en-US" dirty="0"/>
          </a:p>
        </p:txBody>
      </p:sp>
      <p:cxnSp>
        <p:nvCxnSpPr>
          <p:cNvPr id="60" name="直線箭頭接點 59">
            <a:extLst>
              <a:ext uri="{FF2B5EF4-FFF2-40B4-BE49-F238E27FC236}">
                <a16:creationId xmlns:a16="http://schemas.microsoft.com/office/drawing/2014/main" id="{1B6C4D14-BA94-69FF-78A2-16932B266885}"/>
              </a:ext>
            </a:extLst>
          </p:cNvPr>
          <p:cNvCxnSpPr>
            <a:cxnSpLocks/>
          </p:cNvCxnSpPr>
          <p:nvPr/>
        </p:nvCxnSpPr>
        <p:spPr>
          <a:xfrm flipV="1">
            <a:off x="8057838" y="1076931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154D0C-4195-6D54-DDCD-3E91B780E2CF}"/>
              </a:ext>
            </a:extLst>
          </p:cNvPr>
          <p:cNvSpPr txBox="1"/>
          <p:nvPr/>
        </p:nvSpPr>
        <p:spPr>
          <a:xfrm>
            <a:off x="3042355" y="6457890"/>
            <a:ext cx="669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早安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550ECC5-8D39-DA8E-3C29-AE66B760C578}"/>
              </a:ext>
            </a:extLst>
          </p:cNvPr>
          <p:cNvGrpSpPr/>
          <p:nvPr/>
        </p:nvGrpSpPr>
        <p:grpSpPr>
          <a:xfrm>
            <a:off x="2742318" y="6033401"/>
            <a:ext cx="1192418" cy="313776"/>
            <a:chOff x="3443288" y="3429000"/>
            <a:chExt cx="1192418" cy="31377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EFF502-9DB1-17A1-7464-F7128660F2D4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57F2A8E-695C-E90B-C436-5802ADAD99D1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A97F7B0-388D-E07D-2E47-64818EAB209B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2516BD4-173E-BFEA-F238-D186DB338F7F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C4320D5-BE94-F43E-1B03-2B402149DC56}"/>
              </a:ext>
            </a:extLst>
          </p:cNvPr>
          <p:cNvGrpSpPr/>
          <p:nvPr/>
        </p:nvGrpSpPr>
        <p:grpSpPr>
          <a:xfrm>
            <a:off x="8849610" y="6033401"/>
            <a:ext cx="1192418" cy="313776"/>
            <a:chOff x="3443288" y="3429000"/>
            <a:chExt cx="1192418" cy="31377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F88382-8755-1784-E403-8B5397F522D9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3744821-DAFA-1DCD-E74E-377499A2CF5D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248A9B-6F3C-800E-C61E-BAAEBF466FC9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1C81FF8-AEEA-0702-435C-178E0E88C716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B840F91-ACD9-DC5F-9320-EEB69916731F}"/>
                  </a:ext>
                </a:extLst>
              </p:cNvPr>
              <p:cNvSpPr txBox="1"/>
              <p:nvPr/>
            </p:nvSpPr>
            <p:spPr>
              <a:xfrm>
                <a:off x="2215762" y="6005623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B840F91-ACD9-DC5F-9320-EEB69916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62" y="6005623"/>
                <a:ext cx="46076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367D39F-C95A-6F98-CB63-17CE852646F8}"/>
                  </a:ext>
                </a:extLst>
              </p:cNvPr>
              <p:cNvSpPr txBox="1"/>
              <p:nvPr/>
            </p:nvSpPr>
            <p:spPr>
              <a:xfrm>
                <a:off x="8388843" y="6017983"/>
                <a:ext cx="466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367D39F-C95A-6F98-CB63-17CE8526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843" y="6017983"/>
                <a:ext cx="4660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0777D8BB-1CB1-D2F2-E403-C1F45908CF1D}"/>
              </a:ext>
            </a:extLst>
          </p:cNvPr>
          <p:cNvCxnSpPr>
            <a:cxnSpLocks/>
          </p:cNvCxnSpPr>
          <p:nvPr/>
        </p:nvCxnSpPr>
        <p:spPr>
          <a:xfrm flipV="1">
            <a:off x="3399241" y="2492896"/>
            <a:ext cx="0" cy="643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A0021E62-1033-2BAA-30EA-2FEE4E3D9EFD}"/>
              </a:ext>
            </a:extLst>
          </p:cNvPr>
          <p:cNvGrpSpPr/>
          <p:nvPr/>
        </p:nvGrpSpPr>
        <p:grpSpPr>
          <a:xfrm>
            <a:off x="3197449" y="5287238"/>
            <a:ext cx="300038" cy="640852"/>
            <a:chOff x="3197449" y="5287238"/>
            <a:chExt cx="300038" cy="640852"/>
          </a:xfrm>
        </p:grpSpPr>
        <p:cxnSp>
          <p:nvCxnSpPr>
            <p:cNvPr id="29" name="直線箭頭接點 28">
              <a:extLst>
                <a:ext uri="{FF2B5EF4-FFF2-40B4-BE49-F238E27FC236}">
                  <a16:creationId xmlns:a16="http://schemas.microsoft.com/office/drawing/2014/main" id="{A0B6BBA8-4825-FAE8-B963-CD5C07C4D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8527" y="5287238"/>
              <a:ext cx="0" cy="640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2EE92795-5FD5-DC88-7EAC-48AAE4DA6641}"/>
                </a:ext>
              </a:extLst>
            </p:cNvPr>
            <p:cNvSpPr/>
            <p:nvPr/>
          </p:nvSpPr>
          <p:spPr>
            <a:xfrm>
              <a:off x="3197449" y="5476622"/>
              <a:ext cx="300038" cy="300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+</a:t>
              </a:r>
              <a:endParaRPr kumimoji="1" lang="zh-TW" altLang="en-US" dirty="0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067965E6-18EA-E6B7-1D87-97260A1DD67C}"/>
              </a:ext>
            </a:extLst>
          </p:cNvPr>
          <p:cNvGrpSpPr/>
          <p:nvPr/>
        </p:nvGrpSpPr>
        <p:grpSpPr>
          <a:xfrm>
            <a:off x="9295800" y="5282224"/>
            <a:ext cx="300038" cy="640852"/>
            <a:chOff x="7907819" y="2567110"/>
            <a:chExt cx="300038" cy="640852"/>
          </a:xfrm>
        </p:grpSpPr>
        <p:cxnSp>
          <p:nvCxnSpPr>
            <p:cNvPr id="39" name="直線箭頭接點 38">
              <a:extLst>
                <a:ext uri="{FF2B5EF4-FFF2-40B4-BE49-F238E27FC236}">
                  <a16:creationId xmlns:a16="http://schemas.microsoft.com/office/drawing/2014/main" id="{FA3210F9-211E-F271-0E5F-F9F1097DC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8897" y="2567110"/>
              <a:ext cx="0" cy="640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2DAFE5B7-0CFC-045F-AF1E-45E2A3BDD7A6}"/>
                </a:ext>
              </a:extLst>
            </p:cNvPr>
            <p:cNvSpPr/>
            <p:nvPr/>
          </p:nvSpPr>
          <p:spPr>
            <a:xfrm>
              <a:off x="7907819" y="2756494"/>
              <a:ext cx="300038" cy="300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+</a:t>
              </a:r>
              <a:endParaRPr kumimoji="1" lang="zh-TW" altLang="en-US" dirty="0"/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A1B234EF-E86C-8C24-A0D1-FB9403D6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0" y="510823"/>
            <a:ext cx="4340877" cy="92782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DB7875D-A5DE-C1AB-C626-7496C1C3024B}"/>
                  </a:ext>
                </a:extLst>
              </p:cNvPr>
              <p:cNvSpPr txBox="1"/>
              <p:nvPr/>
            </p:nvSpPr>
            <p:spPr>
              <a:xfrm>
                <a:off x="253020" y="1438644"/>
                <a:ext cx="33034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kumimoji="1" lang="en-US" altLang="zh-TW" b="0" i="1" dirty="0">
                    <a:latin typeface="Cambria Math" panose="02040503050406030204" pitchFamily="18" charset="0"/>
                  </a:rPr>
                  <a:t>where</a:t>
                </a:r>
                <a:br>
                  <a:rPr kumimoji="1" lang="en-US" altLang="zh-TW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𝑜𝑢𝑡𝑝𝑢𝑡𝑠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𝑑𝑖𝑚𝑒𝑛𝑠𝑖𝑜𝑛</m:t>
                      </m:r>
                    </m:oMath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𝑤𝑜𝑟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𝑝𝑜𝑠𝑖𝑡𝑖𝑜𝑛</m:t>
                      </m:r>
                    </m:oMath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𝑑𝑖𝑚𝑒𝑛𝑠𝑖𝑜𝑛</m:t>
                      </m:r>
                    </m:oMath>
                  </m:oMathPara>
                </a14:m>
                <a:endParaRPr kumimoji="1" lang="en-US" altLang="zh-TW" b="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DB7875D-A5DE-C1AB-C626-7496C1C3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0" y="1438644"/>
                <a:ext cx="3303468" cy="1200329"/>
              </a:xfrm>
              <a:prstGeom prst="rect">
                <a:avLst/>
              </a:prstGeom>
              <a:blipFill>
                <a:blip r:embed="rId5"/>
                <a:stretch>
                  <a:fillRect l="-1923" t="-2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9DD34FD7-7777-9D86-4601-D6397CA4429E}"/>
              </a:ext>
            </a:extLst>
          </p:cNvPr>
          <p:cNvGrpSpPr/>
          <p:nvPr/>
        </p:nvGrpSpPr>
        <p:grpSpPr>
          <a:xfrm>
            <a:off x="1253727" y="3765047"/>
            <a:ext cx="4216074" cy="1116952"/>
            <a:chOff x="3443288" y="3429000"/>
            <a:chExt cx="1192418" cy="313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E64A469E-B555-F08C-FC18-62B8F43A209A}"/>
                    </a:ext>
                  </a:extLst>
                </p:cNvPr>
                <p:cNvSpPr/>
                <p:nvPr/>
              </p:nvSpPr>
              <p:spPr>
                <a:xfrm>
                  <a:off x="3443288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br>
                    <a:rPr kumimoji="1" lang="en-US" altLang="zh-TW" dirty="0"/>
                  </a:br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E64A469E-B555-F08C-FC18-62B8F43A20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288" y="3429000"/>
                  <a:ext cx="300037" cy="3137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09330FD-F0A0-9112-5233-2B9F3A14491A}"/>
                    </a:ext>
                  </a:extLst>
                </p:cNvPr>
                <p:cNvSpPr/>
                <p:nvPr/>
              </p:nvSpPr>
              <p:spPr>
                <a:xfrm>
                  <a:off x="3743325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09330FD-F0A0-9112-5233-2B9F3A144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325" y="3429000"/>
                  <a:ext cx="300037" cy="3137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D5B477ED-B395-2CA7-0613-E0FB24EC5002}"/>
                    </a:ext>
                  </a:extLst>
                </p:cNvPr>
                <p:cNvSpPr/>
                <p:nvPr/>
              </p:nvSpPr>
              <p:spPr>
                <a:xfrm>
                  <a:off x="4039497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D5B477ED-B395-2CA7-0613-E0FB24EC50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497" y="3429000"/>
                  <a:ext cx="300037" cy="3137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64BC68F2-88A8-CA38-E32D-981237EF0AF4}"/>
                    </a:ext>
                  </a:extLst>
                </p:cNvPr>
                <p:cNvSpPr/>
                <p:nvPr/>
              </p:nvSpPr>
              <p:spPr>
                <a:xfrm>
                  <a:off x="4335669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64BC68F2-88A8-CA38-E32D-981237EF0A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669" y="3429000"/>
                  <a:ext cx="300037" cy="3137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3AA2F2A1-CC6A-F52E-7066-3355118D0267}"/>
              </a:ext>
            </a:extLst>
          </p:cNvPr>
          <p:cNvGrpSpPr/>
          <p:nvPr/>
        </p:nvGrpSpPr>
        <p:grpSpPr>
          <a:xfrm>
            <a:off x="7314544" y="3765047"/>
            <a:ext cx="4244667" cy="1116953"/>
            <a:chOff x="3443288" y="3429000"/>
            <a:chExt cx="1192418" cy="313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B83535CE-47E3-F29B-8A27-ECEFDA1B0E42}"/>
                    </a:ext>
                  </a:extLst>
                </p:cNvPr>
                <p:cNvSpPr/>
                <p:nvPr/>
              </p:nvSpPr>
              <p:spPr>
                <a:xfrm>
                  <a:off x="3443288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0.8415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B83535CE-47E3-F29B-8A27-ECEFDA1B0E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288" y="3429000"/>
                  <a:ext cx="300037" cy="3137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80514B58-35BD-379D-8654-17DEDC79CFB3}"/>
                    </a:ext>
                  </a:extLst>
                </p:cNvPr>
                <p:cNvSpPr/>
                <p:nvPr/>
              </p:nvSpPr>
              <p:spPr>
                <a:xfrm>
                  <a:off x="3743325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0.5403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80514B58-35BD-379D-8654-17DEDC79C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325" y="3429000"/>
                  <a:ext cx="300037" cy="3137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3E44591B-52CC-BE6F-3669-396F7877D5B1}"/>
                    </a:ext>
                  </a:extLst>
                </p:cNvPr>
                <p:cNvSpPr/>
                <p:nvPr/>
              </p:nvSpPr>
              <p:spPr>
                <a:xfrm>
                  <a:off x="4039497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TW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TW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zh-TW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TW" sz="1200" b="0" i="1" smtClean="0">
                                            <a:latin typeface="Cambria Math" panose="02040503050406030204" pitchFamily="18" charset="0"/>
                                          </a:rPr>
                                          <m:t>10000</m:t>
                                        </m:r>
                                      </m:e>
                                      <m:sup>
                                        <m:r>
                                          <a:rPr kumimoji="1" lang="en-US" altLang="zh-TW" sz="1200" b="0" i="1" smtClean="0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sz="12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oMath>
                    </m:oMathPara>
                  </a14:m>
                  <a:endParaRPr kumimoji="1" lang="zh-TW" altLang="en-US" sz="1200" dirty="0"/>
                </a:p>
              </p:txBody>
            </p:sp>
          </mc:Choice>
          <mc:Fallback xmlns="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3E44591B-52CC-BE6F-3669-396F7877D5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497" y="3429000"/>
                  <a:ext cx="300037" cy="3137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853A6B6-24B9-64A0-AC7A-358A985806A4}"/>
                    </a:ext>
                  </a:extLst>
                </p:cNvPr>
                <p:cNvSpPr/>
                <p:nvPr/>
              </p:nvSpPr>
              <p:spPr>
                <a:xfrm>
                  <a:off x="4335669" y="3429000"/>
                  <a:ext cx="300037" cy="31377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zh-TW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TW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TW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TW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zh-TW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TW" sz="1200" i="1">
                                            <a:latin typeface="Cambria Math" panose="02040503050406030204" pitchFamily="18" charset="0"/>
                                          </a:rPr>
                                          <m:t>10000</m:t>
                                        </m:r>
                                      </m:e>
                                      <m:sup>
                                        <m:r>
                                          <a:rPr kumimoji="1" lang="en-US" altLang="zh-TW" sz="1200" i="1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  <m:oMath xmlns:m="http://schemas.openxmlformats.org/officeDocument/2006/math">
                        <m:r>
                          <a:rPr kumimoji="1" lang="en-US" altLang="zh-TW" sz="1200" b="0" i="1" smtClean="0"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kumimoji="1" lang="zh-TW" altLang="en-US" sz="1200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853A6B6-24B9-64A0-AC7A-358A98580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669" y="3429000"/>
                  <a:ext cx="300037" cy="3137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97B184BB-8D3D-D544-70E5-07AD9461552C}"/>
              </a:ext>
            </a:extLst>
          </p:cNvPr>
          <p:cNvSpPr txBox="1"/>
          <p:nvPr/>
        </p:nvSpPr>
        <p:spPr>
          <a:xfrm>
            <a:off x="113447" y="3246784"/>
            <a:ext cx="118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pos/</a:t>
            </a:r>
            <a:r>
              <a:rPr kumimoji="1" lang="en-US" altLang="zh-TW" sz="2800" b="1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i</a:t>
            </a:r>
            <a:endParaRPr kumimoji="1" lang="zh-TW" altLang="en-US" sz="28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4C36FAF-7CC8-F765-1203-D43C9D83C108}"/>
              </a:ext>
            </a:extLst>
          </p:cNvPr>
          <p:cNvSpPr txBox="1"/>
          <p:nvPr/>
        </p:nvSpPr>
        <p:spPr>
          <a:xfrm>
            <a:off x="554338" y="3981420"/>
            <a:ext cx="3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PingFang SC" panose="020B0400000000000000" pitchFamily="34" charset="-122"/>
                <a:ea typeface="PingFang SC" panose="020B0400000000000000" pitchFamily="34" charset="-122"/>
              </a:rPr>
              <a:t>0</a:t>
            </a:r>
            <a:endParaRPr kumimoji="1" lang="zh-TW" altLang="en-US" sz="28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7667280-07E5-47E1-B9B1-C4661C6FAED2}"/>
              </a:ext>
            </a:extLst>
          </p:cNvPr>
          <p:cNvSpPr txBox="1"/>
          <p:nvPr/>
        </p:nvSpPr>
        <p:spPr>
          <a:xfrm>
            <a:off x="1538591" y="3213373"/>
            <a:ext cx="36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2800" dirty="0">
                <a:latin typeface="PingFang SC" panose="020B0400000000000000" pitchFamily="34" charset="-122"/>
                <a:ea typeface="PingFang SC" panose="020B0400000000000000" pitchFamily="34" charset="-122"/>
              </a:rPr>
              <a:t>0011</a:t>
            </a:r>
            <a:endParaRPr kumimoji="1" lang="zh-TW" altLang="en-US" sz="28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8BDF023-F535-8732-A1E1-7084C81ED293}"/>
              </a:ext>
            </a:extLst>
          </p:cNvPr>
          <p:cNvSpPr txBox="1"/>
          <p:nvPr/>
        </p:nvSpPr>
        <p:spPr>
          <a:xfrm>
            <a:off x="7611213" y="3213373"/>
            <a:ext cx="36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2800" dirty="0">
                <a:latin typeface="PingFang SC" panose="020B0400000000000000" pitchFamily="34" charset="-122"/>
                <a:ea typeface="PingFang SC" panose="020B0400000000000000" pitchFamily="34" charset="-122"/>
              </a:rPr>
              <a:t>0011</a:t>
            </a:r>
            <a:endParaRPr kumimoji="1" lang="zh-TW" altLang="en-US" sz="28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BD695A45-5C12-16D2-EF69-11519F369C50}"/>
              </a:ext>
            </a:extLst>
          </p:cNvPr>
          <p:cNvSpPr txBox="1"/>
          <p:nvPr/>
        </p:nvSpPr>
        <p:spPr>
          <a:xfrm>
            <a:off x="6869847" y="3981420"/>
            <a:ext cx="3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PingFang SC" panose="020B0400000000000000" pitchFamily="34" charset="-122"/>
                <a:ea typeface="PingFang SC" panose="020B0400000000000000" pitchFamily="34" charset="-122"/>
              </a:rPr>
              <a:t>1</a:t>
            </a:r>
            <a:endParaRPr kumimoji="1" lang="zh-TW" altLang="en-US" sz="28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AB32344-1EF3-7641-D666-B42E1F020961}"/>
              </a:ext>
            </a:extLst>
          </p:cNvPr>
          <p:cNvSpPr txBox="1"/>
          <p:nvPr/>
        </p:nvSpPr>
        <p:spPr>
          <a:xfrm>
            <a:off x="6214644" y="3246784"/>
            <a:ext cx="118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pos/</a:t>
            </a:r>
            <a:r>
              <a:rPr kumimoji="1" lang="en-US" altLang="zh-TW" sz="2800" b="1" dirty="0" err="1">
                <a:latin typeface="PingFang SC" panose="020B0400000000000000" pitchFamily="34" charset="-122"/>
                <a:ea typeface="PingFang SC" panose="020B0400000000000000" pitchFamily="34" charset="-122"/>
              </a:rPr>
              <a:t>i</a:t>
            </a:r>
            <a:endParaRPr kumimoji="1" lang="zh-TW" altLang="en-US" sz="28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72" name="直線箭頭接點 71">
            <a:extLst>
              <a:ext uri="{FF2B5EF4-FFF2-40B4-BE49-F238E27FC236}">
                <a16:creationId xmlns:a16="http://schemas.microsoft.com/office/drawing/2014/main" id="{DEF2F1F5-1C18-7D6D-4CD0-7BB7C8BA5D3E}"/>
              </a:ext>
            </a:extLst>
          </p:cNvPr>
          <p:cNvCxnSpPr>
            <a:cxnSpLocks/>
          </p:cNvCxnSpPr>
          <p:nvPr/>
        </p:nvCxnSpPr>
        <p:spPr>
          <a:xfrm flipV="1">
            <a:off x="9435694" y="2492896"/>
            <a:ext cx="0" cy="643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81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BEFA2D67-BA46-827C-F570-5553BD80D191}"/>
              </a:ext>
            </a:extLst>
          </p:cNvPr>
          <p:cNvGrpSpPr/>
          <p:nvPr/>
        </p:nvGrpSpPr>
        <p:grpSpPr>
          <a:xfrm>
            <a:off x="4291326" y="5974319"/>
            <a:ext cx="2713768" cy="842963"/>
            <a:chOff x="-527780" y="3343275"/>
            <a:chExt cx="2713768" cy="842963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49A4EE16-BA21-854B-7AE3-8103A5405B8A}"/>
                </a:ext>
              </a:extLst>
            </p:cNvPr>
            <p:cNvSpPr/>
            <p:nvPr/>
          </p:nvSpPr>
          <p:spPr>
            <a:xfrm>
              <a:off x="442913" y="3343275"/>
              <a:ext cx="1743075" cy="842963"/>
            </a:xfrm>
            <a:prstGeom prst="round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E10414E-6E6D-B900-301F-6CC3415769D2}"/>
                </a:ext>
              </a:extLst>
            </p:cNvPr>
            <p:cNvSpPr txBox="1"/>
            <p:nvPr/>
          </p:nvSpPr>
          <p:spPr>
            <a:xfrm>
              <a:off x="-527780" y="3620554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Input</a:t>
              </a:r>
              <a:endPara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34E77ED-4491-4001-5A16-6F93FE7A49B1}"/>
                </a:ext>
              </a:extLst>
            </p:cNvPr>
            <p:cNvSpPr txBox="1"/>
            <p:nvPr/>
          </p:nvSpPr>
          <p:spPr>
            <a:xfrm>
              <a:off x="595313" y="3564701"/>
              <a:ext cx="1462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TW" altLang="en-US" sz="2000" dirty="0">
                  <a:solidFill>
                    <a:srgbClr val="92D050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早安</a:t>
              </a:r>
            </a:p>
          </p:txBody>
        </p:sp>
      </p:grp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8DD5B8FA-C67D-914D-3002-1DD3C15CB852}"/>
              </a:ext>
            </a:extLst>
          </p:cNvPr>
          <p:cNvCxnSpPr>
            <a:cxnSpLocks/>
          </p:cNvCxnSpPr>
          <p:nvPr/>
        </p:nvCxnSpPr>
        <p:spPr>
          <a:xfrm flipV="1">
            <a:off x="6182152" y="5453064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>
            <a:extLst>
              <a:ext uri="{FF2B5EF4-FFF2-40B4-BE49-F238E27FC236}">
                <a16:creationId xmlns:a16="http://schemas.microsoft.com/office/drawing/2014/main" id="{BF45A0CB-8BFA-76E5-3141-77D8A8DABDC2}"/>
              </a:ext>
            </a:extLst>
          </p:cNvPr>
          <p:cNvSpPr/>
          <p:nvPr/>
        </p:nvSpPr>
        <p:spPr>
          <a:xfrm>
            <a:off x="2828924" y="4801091"/>
            <a:ext cx="6667497" cy="541260"/>
          </a:xfrm>
          <a:prstGeom prst="roundRect">
            <a:avLst/>
          </a:prstGeom>
          <a:solidFill>
            <a:srgbClr val="FFE0E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B59AD0-1E29-EE34-9A0A-27C7217D783C}"/>
              </a:ext>
            </a:extLst>
          </p:cNvPr>
          <p:cNvSpPr txBox="1"/>
          <p:nvPr/>
        </p:nvSpPr>
        <p:spPr>
          <a:xfrm>
            <a:off x="5036402" y="4871666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Input Embedding</a:t>
            </a:r>
            <a:endParaRPr kumimoji="1" lang="zh-TW" altLang="en-US" sz="20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FB90089E-F8A0-3648-7393-2F5E4887D626}"/>
              </a:ext>
            </a:extLst>
          </p:cNvPr>
          <p:cNvCxnSpPr>
            <a:cxnSpLocks/>
          </p:cNvCxnSpPr>
          <p:nvPr/>
        </p:nvCxnSpPr>
        <p:spPr>
          <a:xfrm flipV="1">
            <a:off x="4291326" y="4262439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154D0C-4195-6D54-DDCD-3E91B780E2CF}"/>
              </a:ext>
            </a:extLst>
          </p:cNvPr>
          <p:cNvSpPr txBox="1"/>
          <p:nvPr/>
        </p:nvSpPr>
        <p:spPr>
          <a:xfrm>
            <a:off x="4062996" y="3742776"/>
            <a:ext cx="423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92D05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早安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550ECC5-8D39-DA8E-3C29-AE66B760C578}"/>
              </a:ext>
            </a:extLst>
          </p:cNvPr>
          <p:cNvGrpSpPr/>
          <p:nvPr/>
        </p:nvGrpSpPr>
        <p:grpSpPr>
          <a:xfrm>
            <a:off x="3695117" y="3318287"/>
            <a:ext cx="1192418" cy="313776"/>
            <a:chOff x="3443288" y="3429000"/>
            <a:chExt cx="1192418" cy="31377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EFF502-9DB1-17A1-7464-F7128660F2D4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57F2A8E-695C-E90B-C436-5802ADAD99D1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A97F7B0-388D-E07D-2E47-64818EAB209B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2516BD4-173E-BFEA-F238-D186DB338F7F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C4320D5-BE94-F43E-1B03-2B402149DC56}"/>
              </a:ext>
            </a:extLst>
          </p:cNvPr>
          <p:cNvGrpSpPr/>
          <p:nvPr/>
        </p:nvGrpSpPr>
        <p:grpSpPr>
          <a:xfrm>
            <a:off x="7461629" y="3318287"/>
            <a:ext cx="1192418" cy="313776"/>
            <a:chOff x="3443288" y="3429000"/>
            <a:chExt cx="1192418" cy="31377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F88382-8755-1784-E403-8B5397F522D9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3744821-DAFA-1DCD-E74E-377499A2CF5D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248A9B-6F3C-800E-C61E-BAAEBF466FC9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1C81FF8-AEEA-0702-435C-178E0E88C716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B840F91-ACD9-DC5F-9320-EEB69916731F}"/>
                  </a:ext>
                </a:extLst>
              </p:cNvPr>
              <p:cNvSpPr txBox="1"/>
              <p:nvPr/>
            </p:nvSpPr>
            <p:spPr>
              <a:xfrm>
                <a:off x="3168561" y="3290509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B840F91-ACD9-DC5F-9320-EEB69916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61" y="3290509"/>
                <a:ext cx="46076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367D39F-C95A-6F98-CB63-17CE852646F8}"/>
                  </a:ext>
                </a:extLst>
              </p:cNvPr>
              <p:cNvSpPr txBox="1"/>
              <p:nvPr/>
            </p:nvSpPr>
            <p:spPr>
              <a:xfrm>
                <a:off x="7000862" y="3302869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367D39F-C95A-6F98-CB63-17CE8526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62" y="3302869"/>
                <a:ext cx="4660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D6C55188-6974-3884-97C3-E2C546AB7AC7}"/>
              </a:ext>
            </a:extLst>
          </p:cNvPr>
          <p:cNvCxnSpPr>
            <a:cxnSpLocks/>
          </p:cNvCxnSpPr>
          <p:nvPr/>
        </p:nvCxnSpPr>
        <p:spPr>
          <a:xfrm flipV="1">
            <a:off x="8057838" y="4262439"/>
            <a:ext cx="0" cy="41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F6C1346-BB23-3388-78E1-70E10EFABBFC}"/>
              </a:ext>
            </a:extLst>
          </p:cNvPr>
          <p:cNvSpPr txBox="1"/>
          <p:nvPr/>
        </p:nvSpPr>
        <p:spPr>
          <a:xfrm>
            <a:off x="9476705" y="1987581"/>
            <a:ext cx="261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Positional Encoding</a:t>
            </a:r>
            <a:endParaRPr kumimoji="1" lang="zh-TW" altLang="en-US" sz="20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FB0F6D71-7682-578C-F0AE-B82AA9A7A4B4}"/>
              </a:ext>
            </a:extLst>
          </p:cNvPr>
          <p:cNvGrpSpPr/>
          <p:nvPr/>
        </p:nvGrpSpPr>
        <p:grpSpPr>
          <a:xfrm>
            <a:off x="4150248" y="2572124"/>
            <a:ext cx="300038" cy="640852"/>
            <a:chOff x="4150248" y="2572124"/>
            <a:chExt cx="300038" cy="640852"/>
          </a:xfrm>
        </p:grpSpPr>
        <p:cxnSp>
          <p:nvCxnSpPr>
            <p:cNvPr id="29" name="直線箭頭接點 28">
              <a:extLst>
                <a:ext uri="{FF2B5EF4-FFF2-40B4-BE49-F238E27FC236}">
                  <a16:creationId xmlns:a16="http://schemas.microsoft.com/office/drawing/2014/main" id="{A0B6BBA8-4825-FAE8-B963-CD5C07C4D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326" y="2572124"/>
              <a:ext cx="0" cy="640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2EE92795-5FD5-DC88-7EAC-48AAE4DA6641}"/>
                </a:ext>
              </a:extLst>
            </p:cNvPr>
            <p:cNvSpPr/>
            <p:nvPr/>
          </p:nvSpPr>
          <p:spPr>
            <a:xfrm>
              <a:off x="4150248" y="2761508"/>
              <a:ext cx="300038" cy="300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+</a:t>
              </a:r>
              <a:endParaRPr kumimoji="1" lang="zh-TW" altLang="en-US" dirty="0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067965E6-18EA-E6B7-1D87-97260A1DD67C}"/>
              </a:ext>
            </a:extLst>
          </p:cNvPr>
          <p:cNvGrpSpPr/>
          <p:nvPr/>
        </p:nvGrpSpPr>
        <p:grpSpPr>
          <a:xfrm>
            <a:off x="7907819" y="2567110"/>
            <a:ext cx="300038" cy="640852"/>
            <a:chOff x="7907819" y="2567110"/>
            <a:chExt cx="300038" cy="640852"/>
          </a:xfrm>
        </p:grpSpPr>
        <p:cxnSp>
          <p:nvCxnSpPr>
            <p:cNvPr id="39" name="直線箭頭接點 38">
              <a:extLst>
                <a:ext uri="{FF2B5EF4-FFF2-40B4-BE49-F238E27FC236}">
                  <a16:creationId xmlns:a16="http://schemas.microsoft.com/office/drawing/2014/main" id="{FA3210F9-211E-F271-0E5F-F9F1097DCE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8897" y="2567110"/>
              <a:ext cx="0" cy="6408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2DAFE5B7-0CFC-045F-AF1E-45E2A3BDD7A6}"/>
                </a:ext>
              </a:extLst>
            </p:cNvPr>
            <p:cNvSpPr/>
            <p:nvPr/>
          </p:nvSpPr>
          <p:spPr>
            <a:xfrm>
              <a:off x="7907819" y="2756494"/>
              <a:ext cx="300038" cy="300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/>
                <a:t>+</a:t>
              </a:r>
              <a:endParaRPr kumimoji="1" lang="zh-TW" altLang="en-US" dirty="0"/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9DD34FD7-7777-9D86-4601-D6397CA4429E}"/>
              </a:ext>
            </a:extLst>
          </p:cNvPr>
          <p:cNvGrpSpPr/>
          <p:nvPr/>
        </p:nvGrpSpPr>
        <p:grpSpPr>
          <a:xfrm>
            <a:off x="7452688" y="2025815"/>
            <a:ext cx="1192418" cy="313776"/>
            <a:chOff x="3443288" y="3429000"/>
            <a:chExt cx="1192418" cy="31377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64A469E-B555-F08C-FC18-62B8F43A209A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09330FD-F0A0-9112-5233-2B9F3A14491A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5B477ED-B395-2CA7-0613-E0FB24EC5002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64BC68F2-88A8-CA38-E32D-981237EF0AF4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3AA2F2A1-CC6A-F52E-7066-3355118D0267}"/>
              </a:ext>
            </a:extLst>
          </p:cNvPr>
          <p:cNvGrpSpPr/>
          <p:nvPr/>
        </p:nvGrpSpPr>
        <p:grpSpPr>
          <a:xfrm>
            <a:off x="3695117" y="2019148"/>
            <a:ext cx="1192418" cy="313776"/>
            <a:chOff x="3443288" y="3429000"/>
            <a:chExt cx="1192418" cy="313776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83535CE-47E3-F29B-8A27-ECEFDA1B0E42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0514B58-35BD-379D-8654-17DEDC79CFB3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E44591B-52CC-BE6F-3669-396F7877D5B1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853A6B6-24B9-64A0-AC7A-358A985806A4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3B11022E-851F-679C-0E18-86968EACC63C}"/>
              </a:ext>
            </a:extLst>
          </p:cNvPr>
          <p:cNvGrpSpPr/>
          <p:nvPr/>
        </p:nvGrpSpPr>
        <p:grpSpPr>
          <a:xfrm>
            <a:off x="3695117" y="890435"/>
            <a:ext cx="1192418" cy="313776"/>
            <a:chOff x="3443288" y="3429000"/>
            <a:chExt cx="1192418" cy="31377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5C55889-4675-0600-85D3-1C7FAEA1DDCC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CAFCC04-6B19-17F6-85F5-AFF582F7549C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5D38164-7F90-C669-F9E5-FEACFFB79DBE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048F1F2-8346-A2F9-5963-279423262C4F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AE2BB34-F64E-FF6F-3171-948D4DAFD968}"/>
              </a:ext>
            </a:extLst>
          </p:cNvPr>
          <p:cNvGrpSpPr/>
          <p:nvPr/>
        </p:nvGrpSpPr>
        <p:grpSpPr>
          <a:xfrm>
            <a:off x="7438442" y="890435"/>
            <a:ext cx="1192418" cy="313776"/>
            <a:chOff x="3443288" y="3429000"/>
            <a:chExt cx="1192418" cy="313776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0B6F7E7-0D84-4A1A-83B7-86BFF6F6ACFA}"/>
                </a:ext>
              </a:extLst>
            </p:cNvPr>
            <p:cNvSpPr/>
            <p:nvPr/>
          </p:nvSpPr>
          <p:spPr>
            <a:xfrm>
              <a:off x="3443288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ED7FAF6-EDE0-A5C8-E7BA-4B078518878C}"/>
                </a:ext>
              </a:extLst>
            </p:cNvPr>
            <p:cNvSpPr/>
            <p:nvPr/>
          </p:nvSpPr>
          <p:spPr>
            <a:xfrm>
              <a:off x="3743325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B3AD7F2B-C449-F12B-0B1D-4A9601D80ADE}"/>
                </a:ext>
              </a:extLst>
            </p:cNvPr>
            <p:cNvSpPr/>
            <p:nvPr/>
          </p:nvSpPr>
          <p:spPr>
            <a:xfrm>
              <a:off x="4039497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0A97E0CB-96A7-9F67-A885-DBC9B5DAB8F4}"/>
                </a:ext>
              </a:extLst>
            </p:cNvPr>
            <p:cNvSpPr/>
            <p:nvPr/>
          </p:nvSpPr>
          <p:spPr>
            <a:xfrm>
              <a:off x="4335669" y="3429000"/>
              <a:ext cx="300037" cy="3137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65" name="直線箭頭接點 64">
            <a:extLst>
              <a:ext uri="{FF2B5EF4-FFF2-40B4-BE49-F238E27FC236}">
                <a16:creationId xmlns:a16="http://schemas.microsoft.com/office/drawing/2014/main" id="{0F3F6ECF-FEE4-9AAD-B88A-8D7FC7B11A2F}"/>
              </a:ext>
            </a:extLst>
          </p:cNvPr>
          <p:cNvCxnSpPr>
            <a:cxnSpLocks/>
          </p:cNvCxnSpPr>
          <p:nvPr/>
        </p:nvCxnSpPr>
        <p:spPr>
          <a:xfrm flipV="1">
            <a:off x="4291326" y="1286249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箭頭接點 66">
            <a:extLst>
              <a:ext uri="{FF2B5EF4-FFF2-40B4-BE49-F238E27FC236}">
                <a16:creationId xmlns:a16="http://schemas.microsoft.com/office/drawing/2014/main" id="{C0478D0A-B4CC-79BD-7782-50A6B2775287}"/>
              </a:ext>
            </a:extLst>
          </p:cNvPr>
          <p:cNvCxnSpPr>
            <a:cxnSpLocks/>
          </p:cNvCxnSpPr>
          <p:nvPr/>
        </p:nvCxnSpPr>
        <p:spPr>
          <a:xfrm flipV="1">
            <a:off x="8048897" y="1281235"/>
            <a:ext cx="0" cy="640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9B64E1AE-7EE4-61E2-EF90-A8DD26A83D96}"/>
                  </a:ext>
                </a:extLst>
              </p:cNvPr>
              <p:cNvSpPr txBox="1"/>
              <p:nvPr/>
            </p:nvSpPr>
            <p:spPr>
              <a:xfrm>
                <a:off x="3168561" y="86163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9B64E1AE-7EE4-61E2-EF90-A8DD26A83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61" y="861634"/>
                <a:ext cx="4607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A17E87DB-F596-7051-808E-3D8146ED50C0}"/>
                  </a:ext>
                </a:extLst>
              </p:cNvPr>
              <p:cNvSpPr txBox="1"/>
              <p:nvPr/>
            </p:nvSpPr>
            <p:spPr>
              <a:xfrm>
                <a:off x="7000862" y="845419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TW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1" lang="zh-TW" alt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A17E87DB-F596-7051-808E-3D8146ED5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62" y="845419"/>
                <a:ext cx="4660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34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41457</TotalTime>
  <Words>925</Words>
  <Application>Microsoft Macintosh PowerPoint</Application>
  <PresentationFormat>寬螢幕</PresentationFormat>
  <Paragraphs>355</Paragraphs>
  <Slides>35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PingFang SC</vt:lpstr>
      <vt:lpstr>PingFang SC Medium</vt:lpstr>
      <vt:lpstr>Arial</vt:lpstr>
      <vt:lpstr>Calibri</vt:lpstr>
      <vt:lpstr>Calibri Light</vt:lpstr>
      <vt:lpstr>Cambria Math</vt:lpstr>
      <vt:lpstr>Office 佈景主題</vt:lpstr>
      <vt:lpstr>Attention Is All You Need</vt:lpstr>
      <vt:lpstr>Transformer model</vt:lpstr>
      <vt:lpstr>Illustration of how the model works.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Do h times at the same time.</vt:lpstr>
      <vt:lpstr>Concatenate all the attention heads  (by columns)</vt:lpstr>
      <vt:lpstr>PowerPoint 簡報</vt:lpstr>
      <vt:lpstr>PowerPoint 簡報</vt:lpstr>
      <vt:lpstr>PowerPoint 簡報</vt:lpstr>
      <vt:lpstr>PowerPoint 簡報</vt:lpstr>
      <vt:lpstr>PowerPoint 簡報</vt:lpstr>
      <vt:lpstr>Let’s see Masked Multi-Head Attention</vt:lpstr>
      <vt:lpstr>Masked Multi-Head Attention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Optimizer &amp; Loss function</vt:lpstr>
      <vt:lpstr>Review</vt:lpstr>
      <vt:lpstr>Thanks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 Is All You Need</dc:title>
  <dc:creator>汪文豪</dc:creator>
  <cp:lastModifiedBy>汪文豪</cp:lastModifiedBy>
  <cp:revision>16</cp:revision>
  <dcterms:created xsi:type="dcterms:W3CDTF">2023-04-21T02:48:49Z</dcterms:created>
  <dcterms:modified xsi:type="dcterms:W3CDTF">2023-06-29T02:44:44Z</dcterms:modified>
</cp:coreProperties>
</file>